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438912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5E5B5-6C22-4874-A928-DF57C768EB66}" v="9" dt="2023-03-16T21:08:12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66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b, Lizzie" userId="6ebfad53-1793-45c0-9a30-f14a78d6e8b8" providerId="ADAL" clId="{4165E5B5-6C22-4874-A928-DF57C768EB66}"/>
    <pc:docChg chg="custSel modSld">
      <pc:chgData name="Lamb, Lizzie" userId="6ebfad53-1793-45c0-9a30-f14a78d6e8b8" providerId="ADAL" clId="{4165E5B5-6C22-4874-A928-DF57C768EB66}" dt="2023-03-16T21:08:58.660" v="17" actId="1076"/>
      <pc:docMkLst>
        <pc:docMk/>
      </pc:docMkLst>
      <pc:sldChg chg="addSp delSp modSp mod">
        <pc:chgData name="Lamb, Lizzie" userId="6ebfad53-1793-45c0-9a30-f14a78d6e8b8" providerId="ADAL" clId="{4165E5B5-6C22-4874-A928-DF57C768EB66}" dt="2023-03-16T21:08:58.660" v="17" actId="1076"/>
        <pc:sldMkLst>
          <pc:docMk/>
          <pc:sldMk cId="309511434" sldId="258"/>
        </pc:sldMkLst>
        <pc:spChg chg="mod">
          <ac:chgData name="Lamb, Lizzie" userId="6ebfad53-1793-45c0-9a30-f14a78d6e8b8" providerId="ADAL" clId="{4165E5B5-6C22-4874-A928-DF57C768EB66}" dt="2023-03-16T21:07:53.025" v="10" actId="14100"/>
          <ac:spMkLst>
            <pc:docMk/>
            <pc:sldMk cId="309511434" sldId="258"/>
            <ac:spMk id="4" creationId="{00000000-0000-0000-0000-000000000000}"/>
          </ac:spMkLst>
        </pc:spChg>
        <pc:spChg chg="mod ord">
          <ac:chgData name="Lamb, Lizzie" userId="6ebfad53-1793-45c0-9a30-f14a78d6e8b8" providerId="ADAL" clId="{4165E5B5-6C22-4874-A928-DF57C768EB66}" dt="2023-03-16T21:08:07.025" v="13" actId="167"/>
          <ac:spMkLst>
            <pc:docMk/>
            <pc:sldMk cId="309511434" sldId="258"/>
            <ac:spMk id="22" creationId="{00000000-0000-0000-0000-000000000000}"/>
          </ac:spMkLst>
        </pc:spChg>
        <pc:spChg chg="mod">
          <ac:chgData name="Lamb, Lizzie" userId="6ebfad53-1793-45c0-9a30-f14a78d6e8b8" providerId="ADAL" clId="{4165E5B5-6C22-4874-A928-DF57C768EB66}" dt="2023-03-16T21:08:52.963" v="16" actId="1076"/>
          <ac:spMkLst>
            <pc:docMk/>
            <pc:sldMk cId="309511434" sldId="258"/>
            <ac:spMk id="29" creationId="{00000000-0000-0000-0000-000000000000}"/>
          </ac:spMkLst>
        </pc:spChg>
        <pc:grpChg chg="mod">
          <ac:chgData name="Lamb, Lizzie" userId="6ebfad53-1793-45c0-9a30-f14a78d6e8b8" providerId="ADAL" clId="{4165E5B5-6C22-4874-A928-DF57C768EB66}" dt="2023-03-16T21:08:58.660" v="17" actId="1076"/>
          <ac:grpSpMkLst>
            <pc:docMk/>
            <pc:sldMk cId="309511434" sldId="258"/>
            <ac:grpSpMk id="9" creationId="{00000000-0000-0000-0000-000000000000}"/>
          </ac:grpSpMkLst>
        </pc:grpChg>
        <pc:grpChg chg="mod">
          <ac:chgData name="Lamb, Lizzie" userId="6ebfad53-1793-45c0-9a30-f14a78d6e8b8" providerId="ADAL" clId="{4165E5B5-6C22-4874-A928-DF57C768EB66}" dt="2023-03-16T21:08:49.277" v="15" actId="1076"/>
          <ac:grpSpMkLst>
            <pc:docMk/>
            <pc:sldMk cId="309511434" sldId="258"/>
            <ac:grpSpMk id="30" creationId="{00000000-0000-0000-0000-000000000000}"/>
          </ac:grpSpMkLst>
        </pc:grpChg>
        <pc:picChg chg="del">
          <ac:chgData name="Lamb, Lizzie" userId="6ebfad53-1793-45c0-9a30-f14a78d6e8b8" providerId="ADAL" clId="{4165E5B5-6C22-4874-A928-DF57C768EB66}" dt="2023-03-16T21:07:20.288" v="1" actId="478"/>
          <ac:picMkLst>
            <pc:docMk/>
            <pc:sldMk cId="309511434" sldId="258"/>
            <ac:picMk id="6" creationId="{00000000-0000-0000-0000-000000000000}"/>
          </ac:picMkLst>
        </pc:picChg>
        <pc:picChg chg="add mod">
          <ac:chgData name="Lamb, Lizzie" userId="6ebfad53-1793-45c0-9a30-f14a78d6e8b8" providerId="ADAL" clId="{4165E5B5-6C22-4874-A928-DF57C768EB66}" dt="2023-03-16T21:08:12.894" v="14" actId="1076"/>
          <ac:picMkLst>
            <pc:docMk/>
            <pc:sldMk cId="309511434" sldId="258"/>
            <ac:picMk id="1026" creationId="{3B66B2EC-3780-440C-8912-F5898CCEF1F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7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6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2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8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4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9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5ABC8-E0CD-4C5D-B265-C6DBB9B0A1D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8827D-85E1-4F4B-A4C1-F296B269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8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457201"/>
            <a:ext cx="12031578" cy="5660769"/>
          </a:xfrm>
          <a:prstGeom prst="rect">
            <a:avLst/>
          </a:prstGeom>
          <a:solidFill>
            <a:schemeClr val="bg1">
              <a:lumMod val="85000"/>
              <a:alpha val="5686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38654" y="0"/>
            <a:ext cx="35952545" cy="5203568"/>
          </a:xfrm>
          <a:prstGeom prst="rect">
            <a:avLst/>
          </a:prstGeom>
          <a:solidFill>
            <a:srgbClr val="0039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1011" y="1212364"/>
            <a:ext cx="24525171" cy="2335933"/>
          </a:xfrm>
        </p:spPr>
        <p:txBody>
          <a:bodyPr>
            <a:normAutofit fontScale="90000"/>
          </a:bodyPr>
          <a:lstStyle/>
          <a:p>
            <a:pPr algn="l"/>
            <a:r>
              <a:rPr lang="en-US" sz="167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Literature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01011" y="3792983"/>
            <a:ext cx="29166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Light" charset="0"/>
                <a:ea typeface="Roboto Light" charset="0"/>
                <a:cs typeface="Roboto Light" charset="0"/>
              </a:rPr>
              <a:t>Author names and credentials; be sure to list faculty mentors also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0755170"/>
            <a:ext cx="43891200" cy="2163230"/>
          </a:xfrm>
          <a:prstGeom prst="rect">
            <a:avLst/>
          </a:prstGeom>
          <a:solidFill>
            <a:srgbClr val="0039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5032" y="31232164"/>
            <a:ext cx="11502189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58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LEARN. CARE. </a:t>
            </a:r>
            <a:r>
              <a:rPr kumimoji="0" lang="en-US" sz="7258" b="0" i="0" u="none" strike="noStrike" kern="1200" cap="none" spc="300" normalizeH="0" baseline="0" noProof="0" dirty="0">
                <a:ln>
                  <a:noFill/>
                </a:ln>
                <a:solidFill>
                  <a:srgbClr val="99CA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958631" y="6411983"/>
            <a:ext cx="12945979" cy="3395558"/>
            <a:chOff x="29958631" y="9027116"/>
            <a:chExt cx="12945979" cy="3395558"/>
          </a:xfrm>
        </p:grpSpPr>
        <p:sp>
          <p:nvSpPr>
            <p:cNvPr id="24" name="Subtitle 2"/>
            <p:cNvSpPr txBox="1">
              <a:spLocks/>
            </p:cNvSpPr>
            <p:nvPr/>
          </p:nvSpPr>
          <p:spPr>
            <a:xfrm>
              <a:off x="29958632" y="9027116"/>
              <a:ext cx="12945978" cy="1646945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Discussion/Conclusion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58631" y="11213432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Add text here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958631" y="16471881"/>
            <a:ext cx="12945978" cy="3594586"/>
            <a:chOff x="29958631" y="16471881"/>
            <a:chExt cx="12945978" cy="3594586"/>
          </a:xfrm>
        </p:grpSpPr>
        <p:sp>
          <p:nvSpPr>
            <p:cNvPr id="25" name="Subtitle 2"/>
            <p:cNvSpPr txBox="1">
              <a:spLocks/>
            </p:cNvSpPr>
            <p:nvPr/>
          </p:nvSpPr>
          <p:spPr>
            <a:xfrm>
              <a:off x="29958631" y="16471881"/>
              <a:ext cx="12945978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Citations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58631" y="18857225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Add text here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958631" y="24040063"/>
            <a:ext cx="12945978" cy="3637433"/>
            <a:chOff x="29958631" y="24040063"/>
            <a:chExt cx="12945978" cy="3637433"/>
          </a:xfrm>
        </p:grpSpPr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29958631" y="24040063"/>
              <a:ext cx="12945978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Acknowledgments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958631" y="26468254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Add text here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32568" y="6361448"/>
            <a:ext cx="12945979" cy="3516852"/>
            <a:chOff x="29958631" y="8905822"/>
            <a:chExt cx="12945979" cy="3516852"/>
          </a:xfrm>
        </p:grpSpPr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29958632" y="8905822"/>
              <a:ext cx="12945978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Introduction/Background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58631" y="11213432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Add text here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55032" y="18308041"/>
            <a:ext cx="12945979" cy="3516852"/>
            <a:chOff x="29958631" y="8905822"/>
            <a:chExt cx="12945979" cy="3516852"/>
          </a:xfrm>
        </p:grpSpPr>
        <p:sp>
          <p:nvSpPr>
            <p:cNvPr id="34" name="Subtitle 2"/>
            <p:cNvSpPr txBox="1">
              <a:spLocks/>
            </p:cNvSpPr>
            <p:nvPr/>
          </p:nvSpPr>
          <p:spPr>
            <a:xfrm>
              <a:off x="29958632" y="8905822"/>
              <a:ext cx="12945978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Methods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58631" y="11213432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Add text here</a:t>
              </a:r>
            </a:p>
          </p:txBody>
        </p:sp>
      </p:grpSp>
      <p:sp>
        <p:nvSpPr>
          <p:cNvPr id="29" name="Subtitle 2"/>
          <p:cNvSpPr txBox="1">
            <a:spLocks/>
          </p:cNvSpPr>
          <p:nvPr/>
        </p:nvSpPr>
        <p:spPr>
          <a:xfrm>
            <a:off x="16057166" y="6361448"/>
            <a:ext cx="11941393" cy="1646945"/>
          </a:xfrm>
          <a:prstGeom prst="rect">
            <a:avLst/>
          </a:prstGeom>
          <a:solidFill>
            <a:srgbClr val="003958"/>
          </a:solidFill>
        </p:spPr>
        <p:txBody>
          <a:bodyPr vert="horz" lIns="106680" tIns="53341" rIns="106680" bIns="53341" rtlCol="0" anchor="ctr" anchorCtr="0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charset="0"/>
                <a:ea typeface="Roboto" charset="0"/>
                <a:cs typeface="Roboto" charset="0"/>
              </a:rPr>
              <a:t>Results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5388C60-C849-4C7D-9BEF-3FEC8A3DF100}"/>
              </a:ext>
            </a:extLst>
          </p:cNvPr>
          <p:cNvSpPr txBox="1">
            <a:spLocks/>
          </p:cNvSpPr>
          <p:nvPr/>
        </p:nvSpPr>
        <p:spPr>
          <a:xfrm>
            <a:off x="15371348" y="22674820"/>
            <a:ext cx="13313030" cy="1768239"/>
          </a:xfrm>
          <a:prstGeom prst="rect">
            <a:avLst/>
          </a:prstGeom>
          <a:solidFill>
            <a:srgbClr val="003958"/>
          </a:solidFill>
        </p:spPr>
        <p:txBody>
          <a:bodyPr vert="horz" lIns="106680" tIns="53341" rIns="106680" bIns="53341" rtlCol="0" anchor="ctr" anchorCtr="0">
            <a:normAutofit fontScale="92500"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charset="0"/>
                <a:ea typeface="Roboto" charset="0"/>
                <a:cs typeface="Roboto" charset="0"/>
              </a:rPr>
              <a:t>Graphics, if applicable, could also go here, headings can be individualized per graphic, table, figure,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charset="0"/>
                <a:ea typeface="Roboto" charset="0"/>
                <a:cs typeface="Roboto" charset="0"/>
              </a:rPr>
              <a:t>etc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8DBA41-C690-4E59-9AEF-ACB39941583D}"/>
              </a:ext>
            </a:extLst>
          </p:cNvPr>
          <p:cNvSpPr txBox="1"/>
          <p:nvPr/>
        </p:nvSpPr>
        <p:spPr>
          <a:xfrm>
            <a:off x="16097893" y="9787377"/>
            <a:ext cx="11941393" cy="12378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0" marR="0" lvl="0" indent="-114300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25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These templates offer loose guidelines. Feel free to move sections around, change headers, and change colors. </a:t>
            </a:r>
          </a:p>
          <a:p>
            <a:pPr marL="1143000" marR="0" lvl="0" indent="-114300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25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If you use the PNWU logo, do not change the colors or scale. </a:t>
            </a:r>
          </a:p>
          <a:p>
            <a:pPr marL="1143000" marR="0" lvl="0" indent="-114300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25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This template is sized for a 48” x 36” poster. Do not change the size.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66B2EC-3780-440C-8912-F5898CCEF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2" y="-480155"/>
            <a:ext cx="7793310" cy="633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1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68162C81E4787C6FF8D5E3F7045" ma:contentTypeVersion="19" ma:contentTypeDescription="Create a new document." ma:contentTypeScope="" ma:versionID="cd4b70c575d9278337ef11e81271a6b3">
  <xsd:schema xmlns:xsd="http://www.w3.org/2001/XMLSchema" xmlns:xs="http://www.w3.org/2001/XMLSchema" xmlns:p="http://schemas.microsoft.com/office/2006/metadata/properties" xmlns:ns2="e3955826-0a78-46ec-b5cf-6df16e25edf6" xmlns:ns3="f1851e2f-9942-4064-9bd5-c53e6a7e2e26" targetNamespace="http://schemas.microsoft.com/office/2006/metadata/properties" ma:root="true" ma:fieldsID="b48e0b1c35305905c0ad8539c792f050" ns2:_="" ns3:_="">
    <xsd:import namespace="e3955826-0a78-46ec-b5cf-6df16e25edf6"/>
    <xsd:import namespace="f1851e2f-9942-4064-9bd5-c53e6a7e2e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roject_x0020_Typ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Resource_x0020_Area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55826-0a78-46ec-b5cf-6df16e25e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Project_x0020_Type" ma:index="15" nillable="true" ma:displayName="Document Type" ma:format="Dropdown" ma:internalName="Project_x0020_Type">
      <xsd:simpleType>
        <xsd:restriction base="dms:Text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Resource_x0020_Area" ma:index="20" nillable="true" ma:displayName="Resource Area" ma:internalName="Resource_x0020_Area">
      <xsd:simpleType>
        <xsd:restriction base="dms:Text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58f3a2a-675d-4e53-9515-235e4917d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51e2f-9942-4064-9bd5-c53e6a7e2e2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1b9787b-6b9f-46b2-8b5b-bea97ad7b472}" ma:internalName="TaxCatchAll" ma:showField="CatchAllData" ma:web="f1851e2f-9942-4064-9bd5-c53e6a7e2e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955826-0a78-46ec-b5cf-6df16e25edf6">
      <Terms xmlns="http://schemas.microsoft.com/office/infopath/2007/PartnerControls"/>
    </lcf76f155ced4ddcb4097134ff3c332f>
    <Resource_x0020_Area xmlns="e3955826-0a78-46ec-b5cf-6df16e25edf6" xsi:nil="true"/>
    <Project_x0020_Type xmlns="e3955826-0a78-46ec-b5cf-6df16e25edf6" xsi:nil="true"/>
    <TaxCatchAll xmlns="f1851e2f-9942-4064-9bd5-c53e6a7e2e26" xsi:nil="true"/>
  </documentManagement>
</p:properties>
</file>

<file path=customXml/itemProps1.xml><?xml version="1.0" encoding="utf-8"?>
<ds:datastoreItem xmlns:ds="http://schemas.openxmlformats.org/officeDocument/2006/customXml" ds:itemID="{91C435FD-DCA8-42F4-8B31-EC20295CE3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046F85-94E8-4F0B-94B9-CD5C2344A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955826-0a78-46ec-b5cf-6df16e25edf6"/>
    <ds:schemaRef ds:uri="f1851e2f-9942-4064-9bd5-c53e6a7e2e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161182-5CD9-42F7-9B53-C1A0CF5AB625}">
  <ds:schemaRefs>
    <ds:schemaRef ds:uri="http://schemas.microsoft.com/office/2006/metadata/properties"/>
    <ds:schemaRef ds:uri="http://schemas.microsoft.com/office/infopath/2007/PartnerControls"/>
    <ds:schemaRef ds:uri="e3955826-0a78-46ec-b5cf-6df16e25edf6"/>
    <ds:schemaRef ds:uri="f1851e2f-9942-4064-9bd5-c53e6a7e2e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121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Roboto</vt:lpstr>
      <vt:lpstr>Roboto Light</vt:lpstr>
      <vt:lpstr>Office Theme</vt:lpstr>
      <vt:lpstr>Literature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Lamb, Lizzie</dc:creator>
  <cp:lastModifiedBy>Lamb, Lizzie</cp:lastModifiedBy>
  <cp:revision>1</cp:revision>
  <dcterms:created xsi:type="dcterms:W3CDTF">2023-02-15T19:25:54Z</dcterms:created>
  <dcterms:modified xsi:type="dcterms:W3CDTF">2023-03-16T21:08:58Z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0x010100A315D68162C81E4787C6FF8D5E3F7045</vt:lpwstr>
  </property>
  <property fmtid="{D5CDD505-2E9C-101B-9397-08002B2CF9AE}" pid="3" name="MediaServiceImageTags">
    <vt:lpwstr/>
  </property>
</Properties>
</file>