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F7611-016A-47E7-B553-5A7DA894D48C}" v="8" dt="2023-03-16T21:06:31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72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b, Lizzie" userId="6ebfad53-1793-45c0-9a30-f14a78d6e8b8" providerId="ADAL" clId="{033F7611-016A-47E7-B553-5A7DA894D48C}"/>
    <pc:docChg chg="custSel modSld">
      <pc:chgData name="Lamb, Lizzie" userId="6ebfad53-1793-45c0-9a30-f14a78d6e8b8" providerId="ADAL" clId="{033F7611-016A-47E7-B553-5A7DA894D48C}" dt="2023-03-16T21:06:31.911" v="10" actId="1076"/>
      <pc:docMkLst>
        <pc:docMk/>
      </pc:docMkLst>
      <pc:sldChg chg="addSp delSp modSp mod">
        <pc:chgData name="Lamb, Lizzie" userId="6ebfad53-1793-45c0-9a30-f14a78d6e8b8" providerId="ADAL" clId="{033F7611-016A-47E7-B553-5A7DA894D48C}" dt="2023-03-16T21:06:31.911" v="10" actId="1076"/>
        <pc:sldMkLst>
          <pc:docMk/>
          <pc:sldMk cId="2050268700" sldId="267"/>
        </pc:sldMkLst>
        <pc:spChg chg="mod">
          <ac:chgData name="Lamb, Lizzie" userId="6ebfad53-1793-45c0-9a30-f14a78d6e8b8" providerId="ADAL" clId="{033F7611-016A-47E7-B553-5A7DA894D48C}" dt="2023-03-16T21:06:12.007" v="8" actId="14100"/>
          <ac:spMkLst>
            <pc:docMk/>
            <pc:sldMk cId="2050268700" sldId="267"/>
            <ac:spMk id="4" creationId="{00000000-0000-0000-0000-000000000000}"/>
          </ac:spMkLst>
        </pc:spChg>
        <pc:spChg chg="ord">
          <ac:chgData name="Lamb, Lizzie" userId="6ebfad53-1793-45c0-9a30-f14a78d6e8b8" providerId="ADAL" clId="{033F7611-016A-47E7-B553-5A7DA894D48C}" dt="2023-03-16T21:06:18.359" v="9" actId="167"/>
          <ac:spMkLst>
            <pc:docMk/>
            <pc:sldMk cId="2050268700" sldId="267"/>
            <ac:spMk id="22" creationId="{00000000-0000-0000-0000-000000000000}"/>
          </ac:spMkLst>
        </pc:spChg>
        <pc:picChg chg="del">
          <ac:chgData name="Lamb, Lizzie" userId="6ebfad53-1793-45c0-9a30-f14a78d6e8b8" providerId="ADAL" clId="{033F7611-016A-47E7-B553-5A7DA894D48C}" dt="2023-03-16T21:05:52.330" v="0" actId="478"/>
          <ac:picMkLst>
            <pc:docMk/>
            <pc:sldMk cId="2050268700" sldId="267"/>
            <ac:picMk id="6" creationId="{00000000-0000-0000-0000-000000000000}"/>
          </ac:picMkLst>
        </pc:picChg>
        <pc:picChg chg="add mod">
          <ac:chgData name="Lamb, Lizzie" userId="6ebfad53-1793-45c0-9a30-f14a78d6e8b8" providerId="ADAL" clId="{033F7611-016A-47E7-B553-5A7DA894D48C}" dt="2023-03-16T21:06:31.911" v="10" actId="1076"/>
          <ac:picMkLst>
            <pc:docMk/>
            <pc:sldMk cId="2050268700" sldId="267"/>
            <ac:picMk id="1026" creationId="{32973937-07B8-4275-B09C-2CA9E22756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7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1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A9C7-0D4E-4922-B98B-1577F3C9A8E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C6A6-1B2D-4C68-8F0D-67459CE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1"/>
            <a:ext cx="9434947" cy="4736277"/>
          </a:xfrm>
          <a:prstGeom prst="rect">
            <a:avLst/>
          </a:prstGeom>
          <a:solidFill>
            <a:schemeClr val="bg1">
              <a:lumMod val="85000"/>
              <a:alpha val="5686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11180" y="0"/>
            <a:ext cx="36480020" cy="4736276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2145" y="308536"/>
            <a:ext cx="33541856" cy="2335933"/>
          </a:xfrm>
        </p:spPr>
        <p:txBody>
          <a:bodyPr>
            <a:no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Empirical Research or Quality Improvement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1931" y="3023000"/>
            <a:ext cx="298011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Light" charset="0"/>
                <a:ea typeface="Roboto Light" charset="0"/>
                <a:cs typeface="Roboto Light" charset="0"/>
              </a:rPr>
              <a:t>Author names and credentials; be sure to list faculty mentors also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1679662"/>
            <a:ext cx="43891200" cy="1238738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828" y="31879022"/>
            <a:ext cx="11502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LEARN. CARE. </a:t>
            </a:r>
            <a:r>
              <a:rPr kumimoji="0" lang="en-US" sz="5400" b="0" i="0" u="none" strike="noStrike" kern="1200" cap="none" spc="300" normalizeH="0" baseline="0" noProof="0" dirty="0">
                <a:ln>
                  <a:noFill/>
                </a:ln>
                <a:solidFill>
                  <a:srgbClr val="99CA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466126" y="5253222"/>
            <a:ext cx="13967875" cy="3666763"/>
            <a:chOff x="29958630" y="7888760"/>
            <a:chExt cx="12945980" cy="1558259"/>
          </a:xfrm>
        </p:grpSpPr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29958632" y="7888760"/>
              <a:ext cx="12945978" cy="749452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More Results, or start Conclusions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58630" y="8933129"/>
              <a:ext cx="12945978" cy="513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958631" y="16471881"/>
            <a:ext cx="13475370" cy="3594586"/>
            <a:chOff x="29958631" y="16471881"/>
            <a:chExt cx="12945978" cy="3594586"/>
          </a:xfrm>
        </p:grpSpPr>
        <p:sp>
          <p:nvSpPr>
            <p:cNvPr id="25" name="Subtitle 2"/>
            <p:cNvSpPr txBox="1">
              <a:spLocks/>
            </p:cNvSpPr>
            <p:nvPr/>
          </p:nvSpPr>
          <p:spPr>
            <a:xfrm>
              <a:off x="29958631" y="16471881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 lnSpcReduction="10000"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Conclusions or Citations or Acknowledgements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58631" y="18857225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958628" y="25353305"/>
            <a:ext cx="13475372" cy="2943878"/>
            <a:chOff x="29958629" y="24733618"/>
            <a:chExt cx="12945980" cy="2943878"/>
          </a:xfrm>
        </p:grpSpPr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29958629" y="24733618"/>
              <a:ext cx="12945979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Citations, or Acknowledgements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958631" y="26468254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66211" y="5253222"/>
            <a:ext cx="13926307" cy="3807648"/>
            <a:chOff x="29958632" y="8905822"/>
            <a:chExt cx="13254406" cy="1334558"/>
          </a:xfrm>
        </p:grpSpPr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29958632" y="8905822"/>
              <a:ext cx="12945978" cy="636524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Introduction/Background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267060" y="9816548"/>
              <a:ext cx="12945978" cy="423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3757" y="16084011"/>
            <a:ext cx="14355277" cy="3632198"/>
            <a:chOff x="29241929" y="8790476"/>
            <a:chExt cx="13662680" cy="3632198"/>
          </a:xfrm>
        </p:grpSpPr>
        <p:sp>
          <p:nvSpPr>
            <p:cNvPr id="34" name="Subtitle 2"/>
            <p:cNvSpPr txBox="1">
              <a:spLocks/>
            </p:cNvSpPr>
            <p:nvPr/>
          </p:nvSpPr>
          <p:spPr>
            <a:xfrm>
              <a:off x="29241929" y="8790476"/>
              <a:ext cx="13223331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Methods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58631" y="11213432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sp>
        <p:nvSpPr>
          <p:cNvPr id="29" name="Subtitle 2"/>
          <p:cNvSpPr txBox="1">
            <a:spLocks/>
          </p:cNvSpPr>
          <p:nvPr/>
        </p:nvSpPr>
        <p:spPr>
          <a:xfrm>
            <a:off x="15711182" y="25353305"/>
            <a:ext cx="13313030" cy="1768239"/>
          </a:xfrm>
          <a:prstGeom prst="rect">
            <a:avLst/>
          </a:prstGeom>
          <a:solidFill>
            <a:srgbClr val="003958"/>
          </a:solidFill>
        </p:spPr>
        <p:txBody>
          <a:bodyPr vert="horz" lIns="106680" tIns="53341" rIns="106680" bIns="53341" rtlCol="0" anchor="ctr" anchorCtr="0">
            <a:normAutofit fontScale="92500"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Graphics, if applicable, could also go here, headings can be individualized per graphic, table, figure, etc.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10776" y="5253219"/>
            <a:ext cx="13637092" cy="14801281"/>
            <a:chOff x="29958632" y="8905822"/>
            <a:chExt cx="13101647" cy="5195810"/>
          </a:xfrm>
        </p:grpSpPr>
        <p:sp>
          <p:nvSpPr>
            <p:cNvPr id="36" name="Subtitle 2"/>
            <p:cNvSpPr txBox="1">
              <a:spLocks/>
            </p:cNvSpPr>
            <p:nvPr/>
          </p:nvSpPr>
          <p:spPr>
            <a:xfrm>
              <a:off x="29958632" y="8905822"/>
              <a:ext cx="12945978" cy="636524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Results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114301" y="9756371"/>
              <a:ext cx="12945978" cy="434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These templates offer loose guidelines. Feel free to move sections around, change headers, and change colors. </a:t>
              </a:r>
            </a:p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If you use the PNWU logo, do not change the colors or scale. </a:t>
              </a:r>
            </a:p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This template is sized for a 48” x 36” poster. </a:t>
              </a:r>
              <a:r>
                <a:rPr kumimoji="0" lang="en-US" sz="725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Do not change the size.</a:t>
              </a:r>
            </a:p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en-US" sz="725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973937-07B8-4275-B09C-2CA9E2275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6" y="-290237"/>
            <a:ext cx="6810384" cy="55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26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68162C81E4787C6FF8D5E3F7045" ma:contentTypeVersion="19" ma:contentTypeDescription="Create a new document." ma:contentTypeScope="" ma:versionID="cd4b70c575d9278337ef11e81271a6b3">
  <xsd:schema xmlns:xsd="http://www.w3.org/2001/XMLSchema" xmlns:xs="http://www.w3.org/2001/XMLSchema" xmlns:p="http://schemas.microsoft.com/office/2006/metadata/properties" xmlns:ns2="e3955826-0a78-46ec-b5cf-6df16e25edf6" xmlns:ns3="f1851e2f-9942-4064-9bd5-c53e6a7e2e26" targetNamespace="http://schemas.microsoft.com/office/2006/metadata/properties" ma:root="true" ma:fieldsID="b48e0b1c35305905c0ad8539c792f050" ns2:_="" ns3:_="">
    <xsd:import namespace="e3955826-0a78-46ec-b5cf-6df16e25edf6"/>
    <xsd:import namespace="f1851e2f-9942-4064-9bd5-c53e6a7e2e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roject_x0020_Typ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Resource_x0020_Area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55826-0a78-46ec-b5cf-6df16e25e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Project_x0020_Type" ma:index="15" nillable="true" ma:displayName="Document Type" ma:format="Dropdown" ma:internalName="Project_x0020_Type">
      <xsd:simpleType>
        <xsd:restriction base="dms:Text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Resource_x0020_Area" ma:index="20" nillable="true" ma:displayName="Resource Area" ma:internalName="Resource_x0020_Area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58f3a2a-675d-4e53-9515-235e4917d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51e2f-9942-4064-9bd5-c53e6a7e2e2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1b9787b-6b9f-46b2-8b5b-bea97ad7b472}" ma:internalName="TaxCatchAll" ma:showField="CatchAllData" ma:web="f1851e2f-9942-4064-9bd5-c53e6a7e2e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955826-0a78-46ec-b5cf-6df16e25edf6">
      <Terms xmlns="http://schemas.microsoft.com/office/infopath/2007/PartnerControls"/>
    </lcf76f155ced4ddcb4097134ff3c332f>
    <Resource_x0020_Area xmlns="e3955826-0a78-46ec-b5cf-6df16e25edf6" xsi:nil="true"/>
    <Project_x0020_Type xmlns="e3955826-0a78-46ec-b5cf-6df16e25edf6" xsi:nil="true"/>
    <TaxCatchAll xmlns="f1851e2f-9942-4064-9bd5-c53e6a7e2e26" xsi:nil="true"/>
  </documentManagement>
</p:properties>
</file>

<file path=customXml/itemProps1.xml><?xml version="1.0" encoding="utf-8"?>
<ds:datastoreItem xmlns:ds="http://schemas.openxmlformats.org/officeDocument/2006/customXml" ds:itemID="{50C3E939-D573-4DCB-BAC9-B09CCBC112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8E3C12-B850-4710-B7FF-1AA4005B9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955826-0a78-46ec-b5cf-6df16e25edf6"/>
    <ds:schemaRef ds:uri="f1851e2f-9942-4064-9bd5-c53e6a7e2e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4CE235-2BB5-47B9-8E54-BF4675B94BDA}">
  <ds:schemaRefs>
    <ds:schemaRef ds:uri="http://schemas.microsoft.com/office/2006/metadata/properties"/>
    <ds:schemaRef ds:uri="http://schemas.microsoft.com/office/infopath/2007/PartnerControls"/>
    <ds:schemaRef ds:uri="e3955826-0a78-46ec-b5cf-6df16e25edf6"/>
    <ds:schemaRef ds:uri="f1851e2f-9942-4064-9bd5-c53e6a7e2e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135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Roboto</vt:lpstr>
      <vt:lpstr>Roboto Light</vt:lpstr>
      <vt:lpstr>Office Theme</vt:lpstr>
      <vt:lpstr>Empirical Research or Quality Improvement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Research or Quality Improvement</dc:title>
  <dc:creator>Lamb, Lizzie</dc:creator>
  <cp:lastModifiedBy>Lamb, Lizzie</cp:lastModifiedBy>
  <cp:revision>1</cp:revision>
  <dcterms:created xsi:type="dcterms:W3CDTF">2023-02-15T17:20:00Z</dcterms:created>
  <dcterms:modified xsi:type="dcterms:W3CDTF">2023-03-16T21:06:40Z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0x010100A315D68162C81E4787C6FF8D5E3F7045</vt:lpwstr>
  </property>
  <property fmtid="{D5CDD505-2E9C-101B-9397-08002B2CF9AE}" pid="3" name="MediaServiceImageTags">
    <vt:lpwstr/>
  </property>
</Properties>
</file>