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58790C-DFF9-44A0-A4B8-AABD62114E47}" v="9" dt="2023-03-16T21:02:42.250"/>
    <p1510:client id="{B3312B38-B051-FF36-A36A-3913B1764A9C}" v="15" dt="2023-03-16T21:01:07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b, Lizzie" userId="6ebfad53-1793-45c0-9a30-f14a78d6e8b8" providerId="ADAL" clId="{A658790C-DFF9-44A0-A4B8-AABD62114E47}"/>
    <pc:docChg chg="undo custSel modSld">
      <pc:chgData name="Lamb, Lizzie" userId="6ebfad53-1793-45c0-9a30-f14a78d6e8b8" providerId="ADAL" clId="{A658790C-DFF9-44A0-A4B8-AABD62114E47}" dt="2023-03-16T21:02:42.248" v="16" actId="1076"/>
      <pc:docMkLst>
        <pc:docMk/>
      </pc:docMkLst>
      <pc:sldChg chg="addSp delSp modSp mod">
        <pc:chgData name="Lamb, Lizzie" userId="6ebfad53-1793-45c0-9a30-f14a78d6e8b8" providerId="ADAL" clId="{A658790C-DFF9-44A0-A4B8-AABD62114E47}" dt="2023-03-16T21:02:42.248" v="16" actId="1076"/>
        <pc:sldMkLst>
          <pc:docMk/>
          <pc:sldMk cId="332001189" sldId="265"/>
        </pc:sldMkLst>
        <pc:spChg chg="mod ord">
          <ac:chgData name="Lamb, Lizzie" userId="6ebfad53-1793-45c0-9a30-f14a78d6e8b8" providerId="ADAL" clId="{A658790C-DFF9-44A0-A4B8-AABD62114E47}" dt="2023-03-16T21:02:26.735" v="13" actId="14100"/>
          <ac:spMkLst>
            <pc:docMk/>
            <pc:sldMk cId="332001189" sldId="265"/>
            <ac:spMk id="4" creationId="{00000000-0000-0000-0000-000000000000}"/>
          </ac:spMkLst>
        </pc:spChg>
        <pc:spChg chg="ord">
          <ac:chgData name="Lamb, Lizzie" userId="6ebfad53-1793-45c0-9a30-f14a78d6e8b8" providerId="ADAL" clId="{A658790C-DFF9-44A0-A4B8-AABD62114E47}" dt="2023-03-16T21:02:17.582" v="12" actId="167"/>
          <ac:spMkLst>
            <pc:docMk/>
            <pc:sldMk cId="332001189" sldId="265"/>
            <ac:spMk id="22" creationId="{00000000-0000-0000-0000-000000000000}"/>
          </ac:spMkLst>
        </pc:spChg>
        <pc:picChg chg="del">
          <ac:chgData name="Lamb, Lizzie" userId="6ebfad53-1793-45c0-9a30-f14a78d6e8b8" providerId="ADAL" clId="{A658790C-DFF9-44A0-A4B8-AABD62114E47}" dt="2023-03-16T21:01:25.504" v="0" actId="478"/>
          <ac:picMkLst>
            <pc:docMk/>
            <pc:sldMk cId="332001189" sldId="265"/>
            <ac:picMk id="6" creationId="{00000000-0000-0000-0000-000000000000}"/>
          </ac:picMkLst>
        </pc:picChg>
        <pc:picChg chg="add mod">
          <ac:chgData name="Lamb, Lizzie" userId="6ebfad53-1793-45c0-9a30-f14a78d6e8b8" providerId="ADAL" clId="{A658790C-DFF9-44A0-A4B8-AABD62114E47}" dt="2023-03-16T21:02:42.248" v="16" actId="1076"/>
          <ac:picMkLst>
            <pc:docMk/>
            <pc:sldMk cId="332001189" sldId="265"/>
            <ac:picMk id="1026" creationId="{921A1C6C-06FC-499C-9B05-32E6D4E73011}"/>
          </ac:picMkLst>
        </pc:picChg>
      </pc:sldChg>
    </pc:docChg>
  </pc:docChgLst>
  <pc:docChgLst>
    <pc:chgData name="Lamb, Lizzie" userId="S::llamb@pnwu.edu::6ebfad53-1793-45c0-9a30-f14a78d6e8b8" providerId="AD" clId="Web-{B3312B38-B051-FF36-A36A-3913B1764A9C}"/>
    <pc:docChg chg="modSld">
      <pc:chgData name="Lamb, Lizzie" userId="S::llamb@pnwu.edu::6ebfad53-1793-45c0-9a30-f14a78d6e8b8" providerId="AD" clId="Web-{B3312B38-B051-FF36-A36A-3913B1764A9C}" dt="2023-03-16T21:01:07.039" v="13"/>
      <pc:docMkLst>
        <pc:docMk/>
      </pc:docMkLst>
      <pc:sldChg chg="addSp delSp modSp">
        <pc:chgData name="Lamb, Lizzie" userId="S::llamb@pnwu.edu::6ebfad53-1793-45c0-9a30-f14a78d6e8b8" providerId="AD" clId="Web-{B3312B38-B051-FF36-A36A-3913B1764A9C}" dt="2023-03-16T21:01:07.039" v="13"/>
        <pc:sldMkLst>
          <pc:docMk/>
          <pc:sldMk cId="332001189" sldId="265"/>
        </pc:sldMkLst>
        <pc:picChg chg="add del mod">
          <ac:chgData name="Lamb, Lizzie" userId="S::llamb@pnwu.edu::6ebfad53-1793-45c0-9a30-f14a78d6e8b8" providerId="AD" clId="Web-{B3312B38-B051-FF36-A36A-3913B1764A9C}" dt="2023-03-16T21:01:04.195" v="12"/>
          <ac:picMkLst>
            <pc:docMk/>
            <pc:sldMk cId="332001189" sldId="265"/>
            <ac:picMk id="3" creationId="{7A32D7D4-4286-96EF-DCA7-8DA71ADF2480}"/>
          </ac:picMkLst>
        </pc:picChg>
        <pc:picChg chg="add del">
          <ac:chgData name="Lamb, Lizzie" userId="S::llamb@pnwu.edu::6ebfad53-1793-45c0-9a30-f14a78d6e8b8" providerId="AD" clId="Web-{B3312B38-B051-FF36-A36A-3913B1764A9C}" dt="2023-03-16T21:01:07.039" v="13"/>
          <ac:picMkLst>
            <pc:docMk/>
            <pc:sldMk cId="332001189" sldId="265"/>
            <ac:picMk id="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5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3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4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7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2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9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D44B-0B28-4EF9-B9B6-DDA7128F99A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B538-D146-4EDE-84A2-1D4564F3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1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1"/>
            <a:ext cx="9434947" cy="4736277"/>
          </a:xfrm>
          <a:prstGeom prst="rect">
            <a:avLst/>
          </a:prstGeom>
          <a:solidFill>
            <a:schemeClr val="bg1">
              <a:lumMod val="85000"/>
              <a:alpha val="5686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0"/>
            <a:ext cx="36575999" cy="4736276"/>
          </a:xfrm>
          <a:prstGeom prst="rect">
            <a:avLst/>
          </a:prstGeom>
          <a:solidFill>
            <a:srgbClr val="0039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0010" y="308536"/>
            <a:ext cx="26863672" cy="2335933"/>
          </a:xfrm>
        </p:spPr>
        <p:txBody>
          <a:bodyPr>
            <a:normAutofit fontScale="90000"/>
          </a:bodyPr>
          <a:lstStyle/>
          <a:p>
            <a:r>
              <a:rPr lang="en-US" sz="167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Case Report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51931" y="3023000"/>
            <a:ext cx="298011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Light" charset="0"/>
                <a:ea typeface="Roboto Light" charset="0"/>
                <a:cs typeface="Roboto Light" charset="0"/>
              </a:rPr>
              <a:t>Author names and credentials; be sure to list faculty mentors also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1679662"/>
            <a:ext cx="43891200" cy="1238738"/>
          </a:xfrm>
          <a:prstGeom prst="rect">
            <a:avLst/>
          </a:prstGeom>
          <a:solidFill>
            <a:srgbClr val="0039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828" y="31879022"/>
            <a:ext cx="11502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LEARN. CARE. </a:t>
            </a:r>
            <a:r>
              <a:rPr kumimoji="0" lang="en-US" sz="5400" b="0" i="0" u="none" strike="noStrike" kern="1200" cap="none" spc="300" normalizeH="0" baseline="0" noProof="0" dirty="0">
                <a:ln>
                  <a:noFill/>
                </a:ln>
                <a:solidFill>
                  <a:srgbClr val="99CA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466126" y="5253222"/>
            <a:ext cx="13967875" cy="3666763"/>
            <a:chOff x="29958630" y="7888760"/>
            <a:chExt cx="12945980" cy="1558259"/>
          </a:xfrm>
        </p:grpSpPr>
        <p:sp>
          <p:nvSpPr>
            <p:cNvPr id="24" name="Subtitle 2"/>
            <p:cNvSpPr txBox="1">
              <a:spLocks/>
            </p:cNvSpPr>
            <p:nvPr/>
          </p:nvSpPr>
          <p:spPr>
            <a:xfrm>
              <a:off x="29958632" y="7888760"/>
              <a:ext cx="12945978" cy="749452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Discussion/Next Steps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58630" y="8933129"/>
              <a:ext cx="12945978" cy="513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958631" y="16471881"/>
            <a:ext cx="13475370" cy="3594586"/>
            <a:chOff x="29958631" y="16471881"/>
            <a:chExt cx="12945978" cy="3594586"/>
          </a:xfrm>
        </p:grpSpPr>
        <p:sp>
          <p:nvSpPr>
            <p:cNvPr id="25" name="Subtitle 2"/>
            <p:cNvSpPr txBox="1">
              <a:spLocks/>
            </p:cNvSpPr>
            <p:nvPr/>
          </p:nvSpPr>
          <p:spPr>
            <a:xfrm>
              <a:off x="29958631" y="16471881"/>
              <a:ext cx="12945978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Conclusion or Citations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58631" y="18857225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958628" y="25353305"/>
            <a:ext cx="13475372" cy="2943878"/>
            <a:chOff x="29958629" y="24733618"/>
            <a:chExt cx="12945980" cy="2943878"/>
          </a:xfrm>
        </p:grpSpPr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29958629" y="24733618"/>
              <a:ext cx="12945979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Acknowledgements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958631" y="26468254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66211" y="5253222"/>
            <a:ext cx="13926307" cy="3807648"/>
            <a:chOff x="29958632" y="8905822"/>
            <a:chExt cx="13254406" cy="1334558"/>
          </a:xfrm>
        </p:grpSpPr>
        <p:sp>
          <p:nvSpPr>
            <p:cNvPr id="31" name="Subtitle 2"/>
            <p:cNvSpPr txBox="1">
              <a:spLocks/>
            </p:cNvSpPr>
            <p:nvPr/>
          </p:nvSpPr>
          <p:spPr>
            <a:xfrm>
              <a:off x="29958632" y="8905822"/>
              <a:ext cx="12945978" cy="636524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Introduction/Background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267060" y="9816548"/>
              <a:ext cx="12945978" cy="423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13757" y="16084011"/>
            <a:ext cx="14355277" cy="3632198"/>
            <a:chOff x="29241929" y="8790476"/>
            <a:chExt cx="13662680" cy="3632198"/>
          </a:xfrm>
        </p:grpSpPr>
        <p:sp>
          <p:nvSpPr>
            <p:cNvPr id="34" name="Subtitle 2"/>
            <p:cNvSpPr txBox="1">
              <a:spLocks/>
            </p:cNvSpPr>
            <p:nvPr/>
          </p:nvSpPr>
          <p:spPr>
            <a:xfrm>
              <a:off x="29241929" y="8790476"/>
              <a:ext cx="13223331" cy="1768239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Case Description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58631" y="11213432"/>
              <a:ext cx="12945978" cy="1209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Add text here</a:t>
              </a:r>
            </a:p>
          </p:txBody>
        </p:sp>
      </p:grpSp>
      <p:sp>
        <p:nvSpPr>
          <p:cNvPr id="29" name="Subtitle 2"/>
          <p:cNvSpPr txBox="1">
            <a:spLocks/>
          </p:cNvSpPr>
          <p:nvPr/>
        </p:nvSpPr>
        <p:spPr>
          <a:xfrm>
            <a:off x="15711182" y="25353305"/>
            <a:ext cx="13313030" cy="1768239"/>
          </a:xfrm>
          <a:prstGeom prst="rect">
            <a:avLst/>
          </a:prstGeom>
          <a:solidFill>
            <a:srgbClr val="003958"/>
          </a:solidFill>
        </p:spPr>
        <p:txBody>
          <a:bodyPr vert="horz" lIns="106680" tIns="53341" rIns="106680" bIns="53341" rtlCol="0" anchor="ctr" anchorCtr="0">
            <a:normAutofit fontScale="92500"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charset="0"/>
                <a:ea typeface="Roboto" charset="0"/>
                <a:cs typeface="Roboto" charset="0"/>
              </a:rPr>
              <a:t>Graphics, if applicable, could also go here, headings can be individualized per graphic, table, figure,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charset="0"/>
                <a:ea typeface="Roboto" charset="0"/>
                <a:cs typeface="Roboto" charset="0"/>
              </a:rPr>
              <a:t>etc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charset="0"/>
              <a:ea typeface="Roboto" charset="0"/>
              <a:cs typeface="Roboto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5210776" y="5253219"/>
            <a:ext cx="13637092" cy="13684370"/>
            <a:chOff x="29958632" y="8905822"/>
            <a:chExt cx="13101647" cy="4803732"/>
          </a:xfrm>
        </p:grpSpPr>
        <p:sp>
          <p:nvSpPr>
            <p:cNvPr id="36" name="Subtitle 2"/>
            <p:cNvSpPr txBox="1">
              <a:spLocks/>
            </p:cNvSpPr>
            <p:nvPr/>
          </p:nvSpPr>
          <p:spPr>
            <a:xfrm>
              <a:off x="29958632" y="8905822"/>
              <a:ext cx="12945978" cy="636524"/>
            </a:xfrm>
            <a:prstGeom prst="rect">
              <a:avLst/>
            </a:prstGeom>
            <a:solidFill>
              <a:srgbClr val="003958"/>
            </a:solidFill>
          </p:spPr>
          <p:txBody>
            <a:bodyPr vert="horz" lIns="91440" tIns="45720" rIns="91440" bIns="45720" rtlCol="0" anchor="ctr" anchorCtr="0">
              <a:normAutofit/>
            </a:bodyPr>
            <a:lstStyle>
              <a:lvl1pPr marL="0" indent="0" algn="ctr" defTabSz="4389120" rtl="0" eaLnBrk="1" latinLnBrk="0" hangingPunct="1">
                <a:lnSpc>
                  <a:spcPct val="90000"/>
                </a:lnSpc>
                <a:spcBef>
                  <a:spcPts val="4800"/>
                </a:spcBef>
                <a:buFont typeface="Arial" panose="020B0604020202020204" pitchFamily="34" charset="0"/>
                <a:buNone/>
                <a:defRPr sz="11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5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9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91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8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6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824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80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736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92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6480" indent="0" algn="ctr" defTabSz="4389120" rtl="0" eaLnBrk="1" latinLnBrk="0" hangingPunct="1">
                <a:lnSpc>
                  <a:spcPct val="90000"/>
                </a:lnSpc>
                <a:spcBef>
                  <a:spcPts val="2400"/>
                </a:spcBef>
                <a:buFont typeface="Arial" panose="020B0604020202020204" pitchFamily="34" charset="0"/>
                <a:buNone/>
                <a:defRPr sz="76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389120" rtl="0" eaLnBrk="1" fontAlgn="auto" latinLnBrk="0" hangingPunct="1">
                <a:lnSpc>
                  <a:spcPct val="90000"/>
                </a:lnSpc>
                <a:spcBef>
                  <a:spcPts val="48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boto" charset="0"/>
                  <a:ea typeface="Roboto" charset="0"/>
                  <a:cs typeface="Roboto" charset="0"/>
                </a:rPr>
                <a:t>Case Description/Discussion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114301" y="9756371"/>
              <a:ext cx="12945978" cy="3953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These templates offer loose guidelines. Feel free to move sections around, change headers, and change colors. </a:t>
              </a:r>
            </a:p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If you use the PNWU logo, do not change the colors or scale. </a:t>
              </a:r>
            </a:p>
            <a:p>
              <a:pPr marL="1143000" marR="0" lvl="0" indent="-1143000" algn="l" defTabSz="368686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725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Roboto" panose="02000000000000000000" pitchFamily="2" charset="0"/>
                  <a:ea typeface="Roboto" panose="02000000000000000000" pitchFamily="2" charset="0"/>
                  <a:cs typeface="+mn-cs"/>
                </a:rPr>
                <a:t>This template is sized for a 48” x 36” poster. Do not change the size.</a:t>
              </a: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1A1C6C-06FC-499C-9B05-32E6D4E73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48" y="-69524"/>
            <a:ext cx="6551068" cy="532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0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955826-0a78-46ec-b5cf-6df16e25edf6">
      <Terms xmlns="http://schemas.microsoft.com/office/infopath/2007/PartnerControls"/>
    </lcf76f155ced4ddcb4097134ff3c332f>
    <Resource_x0020_Area xmlns="e3955826-0a78-46ec-b5cf-6df16e25edf6" xsi:nil="true"/>
    <Project_x0020_Type xmlns="e3955826-0a78-46ec-b5cf-6df16e25edf6" xsi:nil="true"/>
    <TaxCatchAll xmlns="f1851e2f-9942-4064-9bd5-c53e6a7e2e2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68162C81E4787C6FF8D5E3F7045" ma:contentTypeVersion="19" ma:contentTypeDescription="Create a new document." ma:contentTypeScope="" ma:versionID="cd4b70c575d9278337ef11e81271a6b3">
  <xsd:schema xmlns:xsd="http://www.w3.org/2001/XMLSchema" xmlns:xs="http://www.w3.org/2001/XMLSchema" xmlns:p="http://schemas.microsoft.com/office/2006/metadata/properties" xmlns:ns2="e3955826-0a78-46ec-b5cf-6df16e25edf6" xmlns:ns3="f1851e2f-9942-4064-9bd5-c53e6a7e2e26" targetNamespace="http://schemas.microsoft.com/office/2006/metadata/properties" ma:root="true" ma:fieldsID="b48e0b1c35305905c0ad8539c792f050" ns2:_="" ns3:_="">
    <xsd:import namespace="e3955826-0a78-46ec-b5cf-6df16e25edf6"/>
    <xsd:import namespace="f1851e2f-9942-4064-9bd5-c53e6a7e2e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roject_x0020_Typ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Resource_x0020_Area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55826-0a78-46ec-b5cf-6df16e25e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Project_x0020_Type" ma:index="15" nillable="true" ma:displayName="Document Type" ma:format="Dropdown" ma:internalName="Project_x0020_Type">
      <xsd:simpleType>
        <xsd:restriction base="dms:Text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Resource_x0020_Area" ma:index="20" nillable="true" ma:displayName="Resource Area" ma:internalName="Resource_x0020_Area">
      <xsd:simpleType>
        <xsd:restriction base="dms:Text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58f3a2a-675d-4e53-9515-235e4917d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51e2f-9942-4064-9bd5-c53e6a7e2e2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1b9787b-6b9f-46b2-8b5b-bea97ad7b472}" ma:internalName="TaxCatchAll" ma:showField="CatchAllData" ma:web="f1851e2f-9942-4064-9bd5-c53e6a7e2e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B4D435-5E9D-465E-B8BD-7560F0BF875C}">
  <ds:schemaRefs>
    <ds:schemaRef ds:uri="http://schemas.microsoft.com/office/2006/metadata/properties"/>
    <ds:schemaRef ds:uri="http://schemas.microsoft.com/office/infopath/2007/PartnerControls"/>
    <ds:schemaRef ds:uri="e3955826-0a78-46ec-b5cf-6df16e25edf6"/>
    <ds:schemaRef ds:uri="f1851e2f-9942-4064-9bd5-c53e6a7e2e26"/>
  </ds:schemaRefs>
</ds:datastoreItem>
</file>

<file path=customXml/itemProps2.xml><?xml version="1.0" encoding="utf-8"?>
<ds:datastoreItem xmlns:ds="http://schemas.openxmlformats.org/officeDocument/2006/customXml" ds:itemID="{D258AA00-20F8-426C-A582-9E744042A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955826-0a78-46ec-b5cf-6df16e25edf6"/>
    <ds:schemaRef ds:uri="f1851e2f-9942-4064-9bd5-c53e6a7e2e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4A8AA8-CAF9-46E7-926F-A6CC85DB1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128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Roboto</vt:lpstr>
      <vt:lpstr>Roboto Light</vt:lpstr>
      <vt:lpstr>Office Theme</vt:lpstr>
      <vt:lpstr>Case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Lamb, Lizzie</dc:creator>
  <cp:lastModifiedBy>Lamb, Lizzie</cp:lastModifiedBy>
  <cp:revision>4</cp:revision>
  <dcterms:created xsi:type="dcterms:W3CDTF">2023-02-15T19:23:01Z</dcterms:created>
  <dcterms:modified xsi:type="dcterms:W3CDTF">2023-03-16T21:02:45Z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0x010100A315D68162C81E4787C6FF8D5E3F7045</vt:lpwstr>
  </property>
  <property fmtid="{D5CDD505-2E9C-101B-9397-08002B2CF9AE}" pid="3" name="MediaServiceImageTags">
    <vt:lpwstr/>
  </property>
</Properties>
</file>