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8" r:id="rId2"/>
    <p:sldId id="260" r:id="rId3"/>
    <p:sldId id="262" r:id="rId4"/>
    <p:sldId id="299" r:id="rId5"/>
    <p:sldId id="264" r:id="rId6"/>
    <p:sldId id="265" r:id="rId7"/>
    <p:sldId id="273" r:id="rId8"/>
    <p:sldId id="277" r:id="rId9"/>
    <p:sldId id="300" r:id="rId10"/>
    <p:sldId id="301" r:id="rId11"/>
    <p:sldId id="302" r:id="rId12"/>
    <p:sldId id="303" r:id="rId13"/>
    <p:sldId id="266" r:id="rId14"/>
    <p:sldId id="292" r:id="rId15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931"/>
    <a:srgbClr val="8FCEEF"/>
    <a:srgbClr val="80A83F"/>
    <a:srgbClr val="00426D"/>
    <a:srgbClr val="B890F4"/>
    <a:srgbClr val="A069F1"/>
    <a:srgbClr val="7A8ADC"/>
    <a:srgbClr val="B5C0E2"/>
    <a:srgbClr val="3F7928"/>
    <a:srgbClr val="DDD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92" y="114"/>
      </p:cViewPr>
      <p:guideLst>
        <p:guide orient="horz" pos="21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2400"/>
              <a:t>PNWU-COM Admission Statistics</a:t>
            </a:r>
          </a:p>
          <a:p>
            <a:pPr>
              <a:defRPr sz="2400"/>
            </a:pPr>
            <a:r>
              <a:rPr lang="en-US" sz="2400"/>
              <a:t>Fall 2010 - Fall 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059116186657619E-2"/>
          <c:y val="0.17723295540371165"/>
          <c:w val="0.90481934704429456"/>
          <c:h val="0.54181006268789333"/>
        </c:manualLayout>
      </c:layout>
      <c:barChart>
        <c:barDir val="col"/>
        <c:grouping val="clustered"/>
        <c:varyColors val="0"/>
        <c:ser>
          <c:idx val="5"/>
          <c:order val="0"/>
          <c:tx>
            <c:strRef>
              <c:f>'Gen Admissions Data'!$A$5</c:f>
              <c:strCache>
                <c:ptCount val="1"/>
                <c:pt idx="0">
                  <c:v>Applied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cat>
            <c:strRef>
              <c:f>'Gen Admissions Data'!$B$4:$K$4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2013*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'Gen Admissions Data'!$B$5:$K$5</c:f>
              <c:numCache>
                <c:formatCode>General</c:formatCode>
                <c:ptCount val="10"/>
                <c:pt idx="0">
                  <c:v>1948</c:v>
                </c:pt>
                <c:pt idx="1">
                  <c:v>2251</c:v>
                </c:pt>
                <c:pt idx="2">
                  <c:v>2331</c:v>
                </c:pt>
                <c:pt idx="3">
                  <c:v>2365</c:v>
                </c:pt>
                <c:pt idx="4">
                  <c:v>2464</c:v>
                </c:pt>
                <c:pt idx="5">
                  <c:v>3048</c:v>
                </c:pt>
                <c:pt idx="6">
                  <c:v>3547</c:v>
                </c:pt>
                <c:pt idx="7">
                  <c:v>4235</c:v>
                </c:pt>
                <c:pt idx="8">
                  <c:v>4261</c:v>
                </c:pt>
                <c:pt idx="9">
                  <c:v>3999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B-42F1-8FD8-1AB86AE208B1}"/>
            </c:ext>
          </c:extLst>
        </c:ser>
        <c:ser>
          <c:idx val="3"/>
          <c:order val="1"/>
          <c:tx>
            <c:strRef>
              <c:f>'Gen Admissions Data'!$A$6</c:f>
              <c:strCache>
                <c:ptCount val="1"/>
                <c:pt idx="0">
                  <c:v>Interviewed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'Gen Admissions Data'!$B$4:$K$4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2013*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'Gen Admissions Data'!$B$6:$K$6</c:f>
              <c:numCache>
                <c:formatCode>General</c:formatCode>
                <c:ptCount val="10"/>
                <c:pt idx="0">
                  <c:v>256</c:v>
                </c:pt>
                <c:pt idx="1">
                  <c:v>240</c:v>
                </c:pt>
                <c:pt idx="2">
                  <c:v>259</c:v>
                </c:pt>
                <c:pt idx="3">
                  <c:v>254</c:v>
                </c:pt>
                <c:pt idx="4">
                  <c:v>282</c:v>
                </c:pt>
                <c:pt idx="5">
                  <c:v>460</c:v>
                </c:pt>
                <c:pt idx="6">
                  <c:v>484</c:v>
                </c:pt>
                <c:pt idx="7">
                  <c:v>536</c:v>
                </c:pt>
                <c:pt idx="8">
                  <c:v>531</c:v>
                </c:pt>
                <c:pt idx="9">
                  <c:v>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3B-42F1-8FD8-1AB86AE208B1}"/>
            </c:ext>
          </c:extLst>
        </c:ser>
        <c:ser>
          <c:idx val="2"/>
          <c:order val="2"/>
          <c:tx>
            <c:strRef>
              <c:f>'Gen Admissions Data'!$A$7</c:f>
              <c:strCache>
                <c:ptCount val="1"/>
                <c:pt idx="0">
                  <c:v>Offered</c:v>
                </c:pt>
              </c:strCache>
            </c:strRef>
          </c:tx>
          <c:spPr>
            <a:solidFill>
              <a:schemeClr val="accent3"/>
            </a:solidFill>
            <a:ln w="44450">
              <a:solidFill>
                <a:schemeClr val="accent3"/>
              </a:solidFill>
            </a:ln>
            <a:effectLst/>
          </c:spPr>
          <c:invertIfNegative val="0"/>
          <c:cat>
            <c:strRef>
              <c:f>'Gen Admissions Data'!$B$4:$K$4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2013*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'Gen Admissions Data'!$B$7:$K$7</c:f>
              <c:numCache>
                <c:formatCode>General</c:formatCode>
                <c:ptCount val="10"/>
                <c:pt idx="0">
                  <c:v>126</c:v>
                </c:pt>
                <c:pt idx="1">
                  <c:v>119</c:v>
                </c:pt>
                <c:pt idx="2">
                  <c:v>116</c:v>
                </c:pt>
                <c:pt idx="3">
                  <c:v>139</c:v>
                </c:pt>
                <c:pt idx="4">
                  <c:v>148</c:v>
                </c:pt>
                <c:pt idx="5">
                  <c:v>262</c:v>
                </c:pt>
                <c:pt idx="6">
                  <c:v>253</c:v>
                </c:pt>
                <c:pt idx="7">
                  <c:v>264</c:v>
                </c:pt>
                <c:pt idx="8">
                  <c:v>240</c:v>
                </c:pt>
                <c:pt idx="9">
                  <c:v>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3B-42F1-8FD8-1AB86AE208B1}"/>
            </c:ext>
          </c:extLst>
        </c:ser>
        <c:ser>
          <c:idx val="0"/>
          <c:order val="3"/>
          <c:tx>
            <c:strRef>
              <c:f>'Gen Admissions Data'!$A$8</c:f>
              <c:strCache>
                <c:ptCount val="1"/>
                <c:pt idx="0">
                  <c:v>Matriculated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accent1"/>
              </a:solidFill>
            </a:ln>
            <a:effectLst/>
          </c:spPr>
          <c:invertIfNegative val="0"/>
          <c:cat>
            <c:strRef>
              <c:f>'Gen Admissions Data'!$B$4:$K$4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2013*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strCache>
            </c:strRef>
          </c:cat>
          <c:val>
            <c:numRef>
              <c:f>'Gen Admissions Data'!$B$8:$K$8</c:f>
              <c:numCache>
                <c:formatCode>General</c:formatCode>
                <c:ptCount val="10"/>
                <c:pt idx="0">
                  <c:v>75</c:v>
                </c:pt>
                <c:pt idx="1">
                  <c:v>75</c:v>
                </c:pt>
                <c:pt idx="2">
                  <c:v>76</c:v>
                </c:pt>
                <c:pt idx="3">
                  <c:v>75</c:v>
                </c:pt>
                <c:pt idx="4">
                  <c:v>75</c:v>
                </c:pt>
                <c:pt idx="5">
                  <c:v>138</c:v>
                </c:pt>
                <c:pt idx="6">
                  <c:v>141</c:v>
                </c:pt>
                <c:pt idx="7">
                  <c:v>140</c:v>
                </c:pt>
                <c:pt idx="8">
                  <c:v>146</c:v>
                </c:pt>
                <c:pt idx="9">
                  <c:v>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3B-42F1-8FD8-1AB86AE20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943872384"/>
        <c:axId val="943873168"/>
        <c:extLst/>
      </c:barChart>
      <c:catAx>
        <c:axId val="943872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en-US"/>
          </a:p>
        </c:txPr>
        <c:crossAx val="943873168"/>
        <c:crosses val="autoZero"/>
        <c:auto val="1"/>
        <c:lblAlgn val="ctr"/>
        <c:lblOffset val="100"/>
        <c:noMultiLvlLbl val="0"/>
      </c:catAx>
      <c:valAx>
        <c:axId val="943873168"/>
        <c:scaling>
          <c:orientation val="minMax"/>
          <c:max val="4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en-US"/>
          </a:p>
        </c:txPr>
        <c:crossAx val="943872384"/>
        <c:crosses val="autoZero"/>
        <c:crossBetween val="between"/>
        <c:majorUnit val="2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7761370559119"/>
          <c:y val="0.80129874028577497"/>
          <c:w val="0.58910703419462196"/>
          <c:h val="5.9513074842200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Roboto Condensed" panose="02000000000000000000" pitchFamily="2" charset="0"/>
          <a:ea typeface="Roboto Condensed" panose="02000000000000000000" pitchFamily="2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931416247370531"/>
          <c:y val="0.23225260478803786"/>
          <c:w val="0.47242290693941802"/>
          <c:h val="0.650575678040245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4F-40D7-97EB-3205234F59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D4F-40D7-97EB-3205234F597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D4F-40D7-97EB-3205234F597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D4F-40D7-97EB-3205234F597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D4F-40D7-97EB-3205234F597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D4F-40D7-97EB-3205234F597B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D4F-40D7-97EB-3205234F597B}"/>
                </c:ext>
              </c:extLst>
            </c:dLbl>
            <c:dLbl>
              <c:idx val="2"/>
              <c:layout>
                <c:manualLayout>
                  <c:x val="-5.3776832483460088E-2"/>
                  <c:y val="4.8453816108284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4F-40D7-97EB-3205234F597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D4F-40D7-97EB-3205234F597B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CD4F-40D7-97EB-3205234F597B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Roboto Condensed" panose="02000000000000000000" pitchFamily="2" charset="0"/>
                      <a:ea typeface="Roboto Condensed" panose="02000000000000000000" pitchFamily="2" charset="0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D4F-40D7-97EB-3205234F59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'[Entering Matriculant Profile.xlsx]Graph Data'!$A$18:$A$23</c:f>
              <c:strCache>
                <c:ptCount val="6"/>
                <c:pt idx="0">
                  <c:v>AK</c:v>
                </c:pt>
                <c:pt idx="1">
                  <c:v>ID</c:v>
                </c:pt>
                <c:pt idx="2">
                  <c:v>MT</c:v>
                </c:pt>
                <c:pt idx="3">
                  <c:v>OR</c:v>
                </c:pt>
                <c:pt idx="4">
                  <c:v>WA</c:v>
                </c:pt>
                <c:pt idx="5">
                  <c:v>Other States</c:v>
                </c:pt>
              </c:strCache>
            </c:strRef>
          </c:cat>
          <c:val>
            <c:numRef>
              <c:f>'[Entering Matriculant Profile.xlsx]Graph Data'!$L$18:$L$23</c:f>
              <c:numCache>
                <c:formatCode>0%</c:formatCode>
                <c:ptCount val="6"/>
                <c:pt idx="0">
                  <c:v>5.0784856879039705E-2</c:v>
                </c:pt>
                <c:pt idx="1">
                  <c:v>9.141274238227147E-2</c:v>
                </c:pt>
                <c:pt idx="2">
                  <c:v>4.7091412742382273E-2</c:v>
                </c:pt>
                <c:pt idx="3">
                  <c:v>9.2336103416435833E-2</c:v>
                </c:pt>
                <c:pt idx="4">
                  <c:v>0.49492151431209602</c:v>
                </c:pt>
                <c:pt idx="5">
                  <c:v>0.2234533702677747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4F-40D7-97EB-3205234F597B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Roboto Condensed" panose="02000000000000000000" pitchFamily="2" charset="0"/>
          <a:ea typeface="Roboto Condensed" panose="02000000000000000000" pitchFamily="2" charset="0"/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PNWU-COM Elective Rotations</a:t>
            </a:r>
          </a:p>
          <a:p>
            <a:pPr>
              <a:defRPr sz="2400"/>
            </a:pPr>
            <a:r>
              <a:rPr lang="en-US" sz="2400"/>
              <a:t>NW, Rural, MUA, HPSA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2388260991185626"/>
          <c:y val="0.26718180635583816"/>
          <c:w val="0.84285964254468193"/>
          <c:h val="0.47095153922086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'[Rotations_1617.xlsx]Agg Data'!$H$3</c:f>
              <c:strCache>
                <c:ptCount val="1"/>
                <c:pt idx="0">
                  <c:v>2013-14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'[Rotations_1617.xlsx]Agg Data'!$G$4:$G$7</c:f>
              <c:strCache>
                <c:ptCount val="4"/>
                <c:pt idx="0">
                  <c:v>Northwest (AK, ID, MT, OR, WA)</c:v>
                </c:pt>
                <c:pt idx="1">
                  <c:v>Rural</c:v>
                </c:pt>
                <c:pt idx="2">
                  <c:v>Medically Underserved</c:v>
                </c:pt>
                <c:pt idx="3">
                  <c:v>Health Professional Shortage Area</c:v>
                </c:pt>
              </c:strCache>
            </c:strRef>
          </c:cat>
          <c:val>
            <c:numRef>
              <c:f>'[Rotations_1617.xlsx]Agg Data'!$H$4:$H$7</c:f>
              <c:numCache>
                <c:formatCode>0%</c:formatCode>
                <c:ptCount val="4"/>
                <c:pt idx="0">
                  <c:v>0.75560802833530105</c:v>
                </c:pt>
                <c:pt idx="1">
                  <c:v>9.2089728453364814E-2</c:v>
                </c:pt>
                <c:pt idx="2">
                  <c:v>0.43801652892561982</c:v>
                </c:pt>
                <c:pt idx="3">
                  <c:v>0.2502951593860685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A2-4CD8-B903-71E701426C37}"/>
            </c:ext>
          </c:extLst>
        </c:ser>
        <c:ser>
          <c:idx val="1"/>
          <c:order val="1"/>
          <c:tx>
            <c:strRef>
              <c:f>'[Rotations_1617.xlsx]Agg Data'!$I$3</c:f>
              <c:strCache>
                <c:ptCount val="1"/>
                <c:pt idx="0">
                  <c:v>2014-15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'[Rotations_1617.xlsx]Agg Data'!$G$4:$G$7</c:f>
              <c:strCache>
                <c:ptCount val="4"/>
                <c:pt idx="0">
                  <c:v>Northwest (AK, ID, MT, OR, WA)</c:v>
                </c:pt>
                <c:pt idx="1">
                  <c:v>Rural</c:v>
                </c:pt>
                <c:pt idx="2">
                  <c:v>Medically Underserved</c:v>
                </c:pt>
                <c:pt idx="3">
                  <c:v>Health Professional Shortage Area</c:v>
                </c:pt>
              </c:strCache>
            </c:strRef>
          </c:cat>
          <c:val>
            <c:numRef>
              <c:f>'[Rotations_1617.xlsx]Agg Data'!$I$4:$I$7</c:f>
              <c:numCache>
                <c:formatCode>0%</c:formatCode>
                <c:ptCount val="4"/>
                <c:pt idx="0">
                  <c:v>0.82604562737642584</c:v>
                </c:pt>
                <c:pt idx="1">
                  <c:v>7.7946768060836502E-2</c:v>
                </c:pt>
                <c:pt idx="2">
                  <c:v>0.39258555133079848</c:v>
                </c:pt>
                <c:pt idx="3">
                  <c:v>0.26045627376425856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A2-4CD8-B903-71E701426C37}"/>
            </c:ext>
          </c:extLst>
        </c:ser>
        <c:ser>
          <c:idx val="2"/>
          <c:order val="2"/>
          <c:tx>
            <c:strRef>
              <c:f>'[Rotations_1617.xlsx]Agg Data'!$J$3</c:f>
              <c:strCache>
                <c:ptCount val="1"/>
                <c:pt idx="0">
                  <c:v>2015-16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'[Rotations_1617.xlsx]Agg Data'!$G$4:$G$7</c:f>
              <c:strCache>
                <c:ptCount val="4"/>
                <c:pt idx="0">
                  <c:v>Northwest (AK, ID, MT, OR, WA)</c:v>
                </c:pt>
                <c:pt idx="1">
                  <c:v>Rural</c:v>
                </c:pt>
                <c:pt idx="2">
                  <c:v>Medically Underserved</c:v>
                </c:pt>
                <c:pt idx="3">
                  <c:v>Health Professional Shortage Area</c:v>
                </c:pt>
              </c:strCache>
            </c:strRef>
          </c:cat>
          <c:val>
            <c:numRef>
              <c:f>'[Rotations_1617.xlsx]Agg Data'!$J$4:$J$7</c:f>
              <c:numCache>
                <c:formatCode>0%</c:formatCode>
                <c:ptCount val="4"/>
                <c:pt idx="0">
                  <c:v>0.8</c:v>
                </c:pt>
                <c:pt idx="1">
                  <c:v>0.09</c:v>
                </c:pt>
                <c:pt idx="2">
                  <c:v>0.41</c:v>
                </c:pt>
                <c:pt idx="3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A2-4CD8-B903-71E701426C37}"/>
            </c:ext>
          </c:extLst>
        </c:ser>
        <c:ser>
          <c:idx val="3"/>
          <c:order val="3"/>
          <c:tx>
            <c:strRef>
              <c:f>'[Rotations_1617.xlsx]Agg Data'!$K$3</c:f>
              <c:strCache>
                <c:ptCount val="1"/>
                <c:pt idx="0">
                  <c:v>2016-17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'[Rotations_1617.xlsx]Agg Data'!$G$4:$G$7</c:f>
              <c:strCache>
                <c:ptCount val="4"/>
                <c:pt idx="0">
                  <c:v>Northwest (AK, ID, MT, OR, WA)</c:v>
                </c:pt>
                <c:pt idx="1">
                  <c:v>Rural</c:v>
                </c:pt>
                <c:pt idx="2">
                  <c:v>Medically Underserved</c:v>
                </c:pt>
                <c:pt idx="3">
                  <c:v>Health Professional Shortage Area</c:v>
                </c:pt>
              </c:strCache>
            </c:strRef>
          </c:cat>
          <c:val>
            <c:numRef>
              <c:f>'[Rotations_1617.xlsx]Agg Data'!$K$4:$K$7</c:f>
              <c:numCache>
                <c:formatCode>0%</c:formatCode>
                <c:ptCount val="4"/>
                <c:pt idx="0">
                  <c:v>0.77444444444444449</c:v>
                </c:pt>
                <c:pt idx="1">
                  <c:v>0.09</c:v>
                </c:pt>
                <c:pt idx="2">
                  <c:v>0.38277777777777777</c:v>
                </c:pt>
                <c:pt idx="3">
                  <c:v>0.26777777777777778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A2-4CD8-B903-71E701426C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9985280"/>
        <c:axId val="119986816"/>
      </c:barChart>
      <c:catAx>
        <c:axId val="11998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9986816"/>
        <c:crosses val="autoZero"/>
        <c:auto val="1"/>
        <c:lblAlgn val="ctr"/>
        <c:lblOffset val="100"/>
        <c:noMultiLvlLbl val="0"/>
      </c:catAx>
      <c:valAx>
        <c:axId val="1199868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9985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775564208654419"/>
          <c:y val="0.85369861516231849"/>
          <c:w val="0.55801776518149893"/>
          <c:h val="5.9482019596512503E-2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ysClr val="windowText" lastClr="000000"/>
          </a:solidFill>
          <a:latin typeface="Roboto Condensed" panose="02000000000000000000" pitchFamily="2" charset="0"/>
          <a:ea typeface="Roboto Condensed" panose="02000000000000000000" pitchFamily="2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2400"/>
              <a:t>PNWU-COM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lang="en-US" sz="2400"/>
              <a:t>Proportion of Residency Placement by Category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r>
              <a:rPr lang="en-US" sz="1000" b="0" i="0" baseline="0">
                <a:effectLst/>
              </a:rPr>
              <a:t>(Students Eligible and Seeking a Match)</a:t>
            </a:r>
            <a:endParaRPr lang="en-US" sz="10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765570034709779E-2"/>
          <c:y val="0.15295166567901691"/>
          <c:w val="0.91013082650447941"/>
          <c:h val="0.46570861720327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Percentages'!$H$3</c:f>
              <c:strCache>
                <c:ptCount val="1"/>
                <c:pt idx="0">
                  <c:v>Primary Care (FM, IM, PEDS)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Percentages'!$I$2:$N$2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'Data Percentages'!$I$3:$N$3</c:f>
              <c:numCache>
                <c:formatCode>0%</c:formatCode>
                <c:ptCount val="6"/>
                <c:pt idx="0">
                  <c:v>0.66176470588235292</c:v>
                </c:pt>
                <c:pt idx="1">
                  <c:v>0.61333333333333329</c:v>
                </c:pt>
                <c:pt idx="2">
                  <c:v>0.53521126760563376</c:v>
                </c:pt>
                <c:pt idx="3">
                  <c:v>0.43661971830985913</c:v>
                </c:pt>
                <c:pt idx="4">
                  <c:v>0.61428571428571432</c:v>
                </c:pt>
                <c:pt idx="5">
                  <c:v>0.56060606060606055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61-48D5-B3E8-D6643F1025DE}"/>
            </c:ext>
          </c:extLst>
        </c:ser>
        <c:ser>
          <c:idx val="1"/>
          <c:order val="1"/>
          <c:tx>
            <c:strRef>
              <c:f>'Data Percentages'!$H$4</c:f>
              <c:strCache>
                <c:ptCount val="1"/>
                <c:pt idx="0">
                  <c:v>Generalist (FM, IM, PEDS, GEN SURG, EM, OBGYN, PSYCH)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Percentages'!$I$2:$N$2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'Data Percentages'!$I$4:$N$4</c:f>
              <c:numCache>
                <c:formatCode>0%</c:formatCode>
                <c:ptCount val="6"/>
                <c:pt idx="0">
                  <c:v>0.8529411764705882</c:v>
                </c:pt>
                <c:pt idx="1">
                  <c:v>0.81333333333333335</c:v>
                </c:pt>
                <c:pt idx="2">
                  <c:v>0.85915492957746475</c:v>
                </c:pt>
                <c:pt idx="3">
                  <c:v>0.676056338028169</c:v>
                </c:pt>
                <c:pt idx="4">
                  <c:v>0.8</c:v>
                </c:pt>
                <c:pt idx="5">
                  <c:v>0.81060606060606055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61-48D5-B3E8-D6643F1025DE}"/>
            </c:ext>
          </c:extLst>
        </c:ser>
        <c:ser>
          <c:idx val="2"/>
          <c:order val="2"/>
          <c:tx>
            <c:strRef>
              <c:f>'Data Percentages'!$H$5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Percentages'!$I$2:$N$2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'Data Percentages'!$I$5:$N$5</c:f>
              <c:numCache>
                <c:formatCode>0%</c:formatCode>
                <c:ptCount val="6"/>
                <c:pt idx="0">
                  <c:v>0.14705882352941177</c:v>
                </c:pt>
                <c:pt idx="1">
                  <c:v>0.18666666666666668</c:v>
                </c:pt>
                <c:pt idx="2">
                  <c:v>0.14084507042253522</c:v>
                </c:pt>
                <c:pt idx="3">
                  <c:v>0.323943661971831</c:v>
                </c:pt>
                <c:pt idx="4">
                  <c:v>0.2</c:v>
                </c:pt>
                <c:pt idx="5">
                  <c:v>0.18939393939393939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61-48D5-B3E8-D6643F1025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25476784"/>
        <c:axId val="525481488"/>
      </c:barChart>
      <c:catAx>
        <c:axId val="52547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en-US"/>
          </a:p>
        </c:txPr>
        <c:crossAx val="525481488"/>
        <c:crosses val="autoZero"/>
        <c:auto val="1"/>
        <c:lblAlgn val="ctr"/>
        <c:lblOffset val="100"/>
        <c:noMultiLvlLbl val="0"/>
      </c:catAx>
      <c:valAx>
        <c:axId val="525481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endParaRPr lang="en-US"/>
          </a:p>
        </c:txPr>
        <c:crossAx val="52547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4923449983174E-2"/>
          <c:y val="0.70302187459792265"/>
          <c:w val="0.93921765006892044"/>
          <c:h val="0.138192625444171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Roboto Condensed" panose="02000000000000000000" pitchFamily="2" charset="0"/>
          <a:ea typeface="Roboto Condensed" panose="02000000000000000000" pitchFamily="2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A17E9-D9AF-475C-BDD5-F8D2D038C7A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55688-977E-471E-A0DB-2AD482335DF7}">
      <dgm:prSet phldrT="[Text]" phldr="1" custT="1"/>
      <dgm:spPr>
        <a:solidFill>
          <a:srgbClr val="00426D"/>
        </a:solidFill>
      </dgm:spPr>
      <dgm:t>
        <a:bodyPr/>
        <a:lstStyle/>
        <a:p>
          <a:endParaRPr lang="en-US" sz="1600" dirty="0"/>
        </a:p>
      </dgm:t>
    </dgm:pt>
    <dgm:pt modelId="{D49B7A29-B6D4-4F58-B15A-FDAEB671BF02}" type="parTrans" cxnId="{81B5A8DF-C855-459D-B1C5-E6EEF3FA8475}">
      <dgm:prSet/>
      <dgm:spPr>
        <a:ln>
          <a:solidFill>
            <a:srgbClr val="00426D"/>
          </a:solidFill>
        </a:ln>
      </dgm:spPr>
      <dgm:t>
        <a:bodyPr/>
        <a:lstStyle/>
        <a:p>
          <a:endParaRPr lang="en-US"/>
        </a:p>
      </dgm:t>
    </dgm:pt>
    <dgm:pt modelId="{D1D5557B-613B-4AB8-A6A0-5D32FA4267DD}" type="sibTrans" cxnId="{81B5A8DF-C855-459D-B1C5-E6EEF3FA8475}">
      <dgm:prSet/>
      <dgm:spPr/>
      <dgm:t>
        <a:bodyPr/>
        <a:lstStyle/>
        <a:p>
          <a:endParaRPr lang="en-US"/>
        </a:p>
      </dgm:t>
    </dgm:pt>
    <dgm:pt modelId="{477F867F-7C1B-4631-8024-85DEDA885FE3}">
      <dgm:prSet phldrT="[Text]" phldr="1" custT="1"/>
      <dgm:spPr>
        <a:solidFill>
          <a:srgbClr val="00426D"/>
        </a:solidFill>
      </dgm:spPr>
      <dgm:t>
        <a:bodyPr/>
        <a:lstStyle/>
        <a:p>
          <a:endParaRPr lang="en-US" sz="1600" dirty="0"/>
        </a:p>
      </dgm:t>
    </dgm:pt>
    <dgm:pt modelId="{22A61334-AEB3-4744-940A-F4A43A96A17E}" type="sibTrans" cxnId="{9197600F-BD81-4B77-B2BB-D3A3C1A2D87E}">
      <dgm:prSet/>
      <dgm:spPr/>
      <dgm:t>
        <a:bodyPr/>
        <a:lstStyle/>
        <a:p>
          <a:endParaRPr lang="en-US"/>
        </a:p>
      </dgm:t>
    </dgm:pt>
    <dgm:pt modelId="{196466F6-AE4A-4A5E-9B89-E48214A8CCAA}" type="parTrans" cxnId="{9197600F-BD81-4B77-B2BB-D3A3C1A2D87E}">
      <dgm:prSet/>
      <dgm:spPr>
        <a:ln>
          <a:solidFill>
            <a:srgbClr val="00426D"/>
          </a:solidFill>
        </a:ln>
      </dgm:spPr>
      <dgm:t>
        <a:bodyPr/>
        <a:lstStyle/>
        <a:p>
          <a:endParaRPr lang="en-US"/>
        </a:p>
      </dgm:t>
    </dgm:pt>
    <dgm:pt modelId="{49D73559-BCC8-47E9-B19C-1F7B938B8C97}">
      <dgm:prSet phldrT="[Text]" phldr="1" custT="1"/>
      <dgm:spPr>
        <a:solidFill>
          <a:srgbClr val="00426D"/>
        </a:solidFill>
      </dgm:spPr>
      <dgm:t>
        <a:bodyPr/>
        <a:lstStyle/>
        <a:p>
          <a:endParaRPr lang="en-US" sz="1600" dirty="0"/>
        </a:p>
      </dgm:t>
    </dgm:pt>
    <dgm:pt modelId="{C02BE1DA-4FB5-48CF-BE6D-3CEA9563B90F}" type="sibTrans" cxnId="{3FFB7C56-C64A-4938-B01E-456D1CCE5133}">
      <dgm:prSet/>
      <dgm:spPr/>
      <dgm:t>
        <a:bodyPr/>
        <a:lstStyle/>
        <a:p>
          <a:endParaRPr lang="en-US"/>
        </a:p>
      </dgm:t>
    </dgm:pt>
    <dgm:pt modelId="{74C0B9F9-6835-4465-8742-6DFE7FA93B6C}" type="parTrans" cxnId="{3FFB7C56-C64A-4938-B01E-456D1CCE5133}">
      <dgm:prSet/>
      <dgm:spPr>
        <a:ln>
          <a:solidFill>
            <a:srgbClr val="00426D"/>
          </a:solidFill>
        </a:ln>
      </dgm:spPr>
      <dgm:t>
        <a:bodyPr/>
        <a:lstStyle/>
        <a:p>
          <a:endParaRPr lang="en-US"/>
        </a:p>
      </dgm:t>
    </dgm:pt>
    <dgm:pt modelId="{17E8F516-966A-4329-9249-90105DD92B65}">
      <dgm:prSet phldrT="[Text]" phldr="1" custT="1"/>
      <dgm:spPr/>
      <dgm:t>
        <a:bodyPr/>
        <a:lstStyle/>
        <a:p>
          <a:endParaRPr lang="en-US" sz="1800"/>
        </a:p>
      </dgm:t>
    </dgm:pt>
    <dgm:pt modelId="{7E3DAE79-C11C-4A17-94C4-CC7F7681684B}" type="sibTrans" cxnId="{9EC54F8E-1C2A-4AB3-9F3A-B58C5BC13D9A}">
      <dgm:prSet/>
      <dgm:spPr/>
      <dgm:t>
        <a:bodyPr/>
        <a:lstStyle/>
        <a:p>
          <a:endParaRPr lang="en-US"/>
        </a:p>
      </dgm:t>
    </dgm:pt>
    <dgm:pt modelId="{E28121CC-A063-4F97-A2C0-A5F0248F960E}" type="parTrans" cxnId="{9EC54F8E-1C2A-4AB3-9F3A-B58C5BC13D9A}">
      <dgm:prSet/>
      <dgm:spPr/>
      <dgm:t>
        <a:bodyPr/>
        <a:lstStyle/>
        <a:p>
          <a:endParaRPr lang="en-US"/>
        </a:p>
      </dgm:t>
    </dgm:pt>
    <dgm:pt modelId="{A20AFBB1-8BBF-44B6-B2A7-44CC9C7A4F80}">
      <dgm:prSet phldrT="[Text]" phldr="1" custT="1"/>
      <dgm:spPr/>
      <dgm:t>
        <a:bodyPr/>
        <a:lstStyle/>
        <a:p>
          <a:endParaRPr lang="en-US" sz="1800" dirty="0"/>
        </a:p>
      </dgm:t>
    </dgm:pt>
    <dgm:pt modelId="{042D314A-1CBE-4413-8E18-13BF4C7229FD}" type="sibTrans" cxnId="{6398A765-E4B8-4242-836B-5E881966D1C1}">
      <dgm:prSet/>
      <dgm:spPr/>
      <dgm:t>
        <a:bodyPr/>
        <a:lstStyle/>
        <a:p>
          <a:endParaRPr lang="en-US"/>
        </a:p>
      </dgm:t>
    </dgm:pt>
    <dgm:pt modelId="{F94ED20F-A69E-48D6-AE89-8BFD3C5D7986}" type="parTrans" cxnId="{6398A765-E4B8-4242-836B-5E881966D1C1}">
      <dgm:prSet/>
      <dgm:spPr/>
      <dgm:t>
        <a:bodyPr/>
        <a:lstStyle/>
        <a:p>
          <a:endParaRPr lang="en-US"/>
        </a:p>
      </dgm:t>
    </dgm:pt>
    <dgm:pt modelId="{D30C4580-DD2E-41E5-A692-8F6EFE4731A3}">
      <dgm:prSet phldrT="[Text]" phldr="1" custT="1"/>
      <dgm:spPr/>
      <dgm:t>
        <a:bodyPr/>
        <a:lstStyle/>
        <a:p>
          <a:endParaRPr lang="en-US" sz="1800"/>
        </a:p>
      </dgm:t>
    </dgm:pt>
    <dgm:pt modelId="{E278F299-59BF-4C45-A2BD-F0DD89320E79}" type="sibTrans" cxnId="{1B89BC45-78E3-4E8B-A4AA-C3CAD1C6D9FD}">
      <dgm:prSet/>
      <dgm:spPr/>
      <dgm:t>
        <a:bodyPr/>
        <a:lstStyle/>
        <a:p>
          <a:endParaRPr lang="en-US"/>
        </a:p>
      </dgm:t>
    </dgm:pt>
    <dgm:pt modelId="{05217C7A-86D0-4556-86E4-C0F0E8DE666F}" type="parTrans" cxnId="{1B89BC45-78E3-4E8B-A4AA-C3CAD1C6D9FD}">
      <dgm:prSet/>
      <dgm:spPr/>
      <dgm:t>
        <a:bodyPr/>
        <a:lstStyle/>
        <a:p>
          <a:endParaRPr lang="en-US"/>
        </a:p>
      </dgm:t>
    </dgm:pt>
    <dgm:pt modelId="{4E935B15-98F1-4A70-9A57-F5F3D09FD6C0}">
      <dgm:prSet phldrT="[Text]" phldr="1" custT="1"/>
      <dgm:spPr/>
      <dgm:t>
        <a:bodyPr/>
        <a:lstStyle/>
        <a:p>
          <a:endParaRPr lang="en-US" sz="1800" dirty="0"/>
        </a:p>
      </dgm:t>
    </dgm:pt>
    <dgm:pt modelId="{2ED87B2B-B61E-41C0-BC83-B3EA72822A4F}" type="sibTrans" cxnId="{3E385365-704E-46B5-98EB-5B81A09ACF04}">
      <dgm:prSet/>
      <dgm:spPr/>
      <dgm:t>
        <a:bodyPr/>
        <a:lstStyle/>
        <a:p>
          <a:endParaRPr lang="en-US"/>
        </a:p>
      </dgm:t>
    </dgm:pt>
    <dgm:pt modelId="{23CCE6DD-93EB-4A29-A15E-B58B0E045B9B}" type="parTrans" cxnId="{3E385365-704E-46B5-98EB-5B81A09ACF04}">
      <dgm:prSet/>
      <dgm:spPr/>
      <dgm:t>
        <a:bodyPr/>
        <a:lstStyle/>
        <a:p>
          <a:endParaRPr lang="en-US"/>
        </a:p>
      </dgm:t>
    </dgm:pt>
    <dgm:pt modelId="{83607428-64F2-44D8-B974-7A3DB2384486}">
      <dgm:prSet phldrT="[Text]" phldr="1" custT="1"/>
      <dgm:spPr/>
      <dgm:t>
        <a:bodyPr/>
        <a:lstStyle/>
        <a:p>
          <a:endParaRPr lang="en-US" sz="1600" dirty="0"/>
        </a:p>
      </dgm:t>
    </dgm:pt>
    <dgm:pt modelId="{558F6224-A3D8-40E0-ADE7-C458A71F59CC}" type="sibTrans" cxnId="{A4AE5FC2-1B92-447A-BD1A-197EA5F1416C}">
      <dgm:prSet/>
      <dgm:spPr/>
      <dgm:t>
        <a:bodyPr/>
        <a:lstStyle/>
        <a:p>
          <a:endParaRPr lang="en-US"/>
        </a:p>
      </dgm:t>
    </dgm:pt>
    <dgm:pt modelId="{D3969AA2-DA84-41B6-A562-3B08649FFC9F}" type="parTrans" cxnId="{A4AE5FC2-1B92-447A-BD1A-197EA5F1416C}">
      <dgm:prSet/>
      <dgm:spPr/>
      <dgm:t>
        <a:bodyPr/>
        <a:lstStyle/>
        <a:p>
          <a:endParaRPr lang="en-US"/>
        </a:p>
      </dgm:t>
    </dgm:pt>
    <dgm:pt modelId="{FD4C09B2-B9E6-4796-8F8C-FA4C37D75462}">
      <dgm:prSet phldrT="[Text]" phldr="1" custT="1"/>
      <dgm:spPr/>
      <dgm:t>
        <a:bodyPr/>
        <a:lstStyle/>
        <a:p>
          <a:endParaRPr lang="en-US" sz="1600" dirty="0"/>
        </a:p>
      </dgm:t>
    </dgm:pt>
    <dgm:pt modelId="{3194DE66-84ED-4F8E-A0A9-945AEC91F210}" type="sibTrans" cxnId="{81484748-4748-4743-90DB-70344C21E899}">
      <dgm:prSet/>
      <dgm:spPr/>
      <dgm:t>
        <a:bodyPr/>
        <a:lstStyle/>
        <a:p>
          <a:endParaRPr lang="en-US"/>
        </a:p>
      </dgm:t>
    </dgm:pt>
    <dgm:pt modelId="{AC58FCB1-848F-4EC7-A766-1D1648F88D79}" type="parTrans" cxnId="{81484748-4748-4743-90DB-70344C21E899}">
      <dgm:prSet/>
      <dgm:spPr/>
      <dgm:t>
        <a:bodyPr/>
        <a:lstStyle/>
        <a:p>
          <a:endParaRPr lang="en-US"/>
        </a:p>
      </dgm:t>
    </dgm:pt>
    <dgm:pt modelId="{2F6E67D7-A576-4DCC-AEC6-91FC5ED24E4E}" type="pres">
      <dgm:prSet presAssocID="{E95A17E9-D9AF-475C-BDD5-F8D2D038C7A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A2775E-B0C6-4D88-BF24-AFC06CBF4465}" type="pres">
      <dgm:prSet presAssocID="{E95A17E9-D9AF-475C-BDD5-F8D2D038C7A5}" presName="cycle" presStyleCnt="0"/>
      <dgm:spPr/>
    </dgm:pt>
    <dgm:pt modelId="{C58570DA-1097-415E-B9DE-2CEF6D6B260D}" type="pres">
      <dgm:prSet presAssocID="{E95A17E9-D9AF-475C-BDD5-F8D2D038C7A5}" presName="centerShape" presStyleCnt="0"/>
      <dgm:spPr/>
    </dgm:pt>
    <dgm:pt modelId="{8336AE82-6DD8-4CC9-AB8E-9C8D3B9B15B4}" type="pres">
      <dgm:prSet presAssocID="{E95A17E9-D9AF-475C-BDD5-F8D2D038C7A5}" presName="connSite" presStyleLbl="node1" presStyleIdx="0" presStyleCnt="4"/>
      <dgm:spPr/>
    </dgm:pt>
    <dgm:pt modelId="{DA0E69AC-00E0-4D02-A246-9E2B1A505A3F}" type="pres">
      <dgm:prSet presAssocID="{E95A17E9-D9AF-475C-BDD5-F8D2D038C7A5}" presName="visible" presStyleLbl="node1" presStyleIdx="0" presStyleCnt="4" custScaleX="91508" custScaleY="9150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3000" r="-4000" b="10000"/>
          </a:stretch>
        </a:blipFill>
      </dgm:spPr>
      <dgm:t>
        <a:bodyPr/>
        <a:lstStyle/>
        <a:p>
          <a:endParaRPr lang="en-US"/>
        </a:p>
      </dgm:t>
    </dgm:pt>
    <dgm:pt modelId="{60CAFEE2-3774-4C25-8E15-7E6E0C227A58}" type="pres">
      <dgm:prSet presAssocID="{196466F6-AE4A-4A5E-9B89-E48214A8CCAA}" presName="Name25" presStyleLbl="parChTrans1D1" presStyleIdx="0" presStyleCnt="3"/>
      <dgm:spPr/>
      <dgm:t>
        <a:bodyPr/>
        <a:lstStyle/>
        <a:p>
          <a:endParaRPr lang="en-US"/>
        </a:p>
      </dgm:t>
    </dgm:pt>
    <dgm:pt modelId="{5F196837-A719-4E19-9408-36ECD904E965}" type="pres">
      <dgm:prSet presAssocID="{477F867F-7C1B-4631-8024-85DEDA885FE3}" presName="node" presStyleCnt="0"/>
      <dgm:spPr/>
    </dgm:pt>
    <dgm:pt modelId="{2D7572CE-58CB-4CB5-8111-E0C259786BC5}" type="pres">
      <dgm:prSet presAssocID="{477F867F-7C1B-4631-8024-85DEDA885FE3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BE031-19D7-4ADB-94BB-1B22F4C26B13}" type="pres">
      <dgm:prSet presAssocID="{477F867F-7C1B-4631-8024-85DEDA885FE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814BC-CFBE-4115-BD10-504EC218FFC3}" type="pres">
      <dgm:prSet presAssocID="{74C0B9F9-6835-4465-8742-6DFE7FA93B6C}" presName="Name25" presStyleLbl="parChTrans1D1" presStyleIdx="1" presStyleCnt="3"/>
      <dgm:spPr/>
      <dgm:t>
        <a:bodyPr/>
        <a:lstStyle/>
        <a:p>
          <a:endParaRPr lang="en-US"/>
        </a:p>
      </dgm:t>
    </dgm:pt>
    <dgm:pt modelId="{3F0C7E5A-D847-4B49-9D4B-298A03556CBA}" type="pres">
      <dgm:prSet presAssocID="{49D73559-BCC8-47E9-B19C-1F7B938B8C97}" presName="node" presStyleCnt="0"/>
      <dgm:spPr/>
    </dgm:pt>
    <dgm:pt modelId="{3C793762-0EF2-414B-8E64-8FA37E324965}" type="pres">
      <dgm:prSet presAssocID="{49D73559-BCC8-47E9-B19C-1F7B938B8C9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F45DB-BCBE-4F5A-826D-751E74232702}" type="pres">
      <dgm:prSet presAssocID="{49D73559-BCC8-47E9-B19C-1F7B938B8C9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9EB4B-063A-4F03-BECD-14AF92B3AA0B}" type="pres">
      <dgm:prSet presAssocID="{D49B7A29-B6D4-4F58-B15A-FDAEB671BF0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E498D96-3F94-46F2-B81E-38DD78016974}" type="pres">
      <dgm:prSet presAssocID="{38255688-977E-471E-A0DB-2AD482335DF7}" presName="node" presStyleCnt="0"/>
      <dgm:spPr/>
    </dgm:pt>
    <dgm:pt modelId="{76237471-DB62-4660-8827-E46A2486C3F0}" type="pres">
      <dgm:prSet presAssocID="{38255688-977E-471E-A0DB-2AD482335DF7}" presName="parentNode" presStyleLbl="node1" presStyleIdx="3" presStyleCnt="4" custLinFactNeighborY="108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DD077-ACFA-4D16-9647-E2B379FA827D}" type="pres">
      <dgm:prSet presAssocID="{38255688-977E-471E-A0DB-2AD482335DF7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BF447-8ADC-4311-A9DD-967536284B55}" type="presOf" srcId="{17E8F516-966A-4329-9249-90105DD92B65}" destId="{EBCDD077-ACFA-4D16-9647-E2B379FA827D}" srcOrd="0" destOrd="1" presId="urn:microsoft.com/office/officeart/2005/8/layout/radial2"/>
    <dgm:cxn modelId="{81484748-4748-4743-90DB-70344C21E899}" srcId="{477F867F-7C1B-4631-8024-85DEDA885FE3}" destId="{FD4C09B2-B9E6-4796-8F8C-FA4C37D75462}" srcOrd="0" destOrd="0" parTransId="{AC58FCB1-848F-4EC7-A766-1D1648F88D79}" sibTransId="{3194DE66-84ED-4F8E-A0A9-945AEC91F210}"/>
    <dgm:cxn modelId="{299D771D-2D28-4381-B6EB-24F5D93A99A5}" type="presOf" srcId="{4E935B15-98F1-4A70-9A57-F5F3D09FD6C0}" destId="{C32F45DB-BCBE-4F5A-826D-751E74232702}" srcOrd="0" destOrd="0" presId="urn:microsoft.com/office/officeart/2005/8/layout/radial2"/>
    <dgm:cxn modelId="{13F97451-E4EF-460E-8982-C19F30089304}" type="presOf" srcId="{196466F6-AE4A-4A5E-9B89-E48214A8CCAA}" destId="{60CAFEE2-3774-4C25-8E15-7E6E0C227A58}" srcOrd="0" destOrd="0" presId="urn:microsoft.com/office/officeart/2005/8/layout/radial2"/>
    <dgm:cxn modelId="{3E385365-704E-46B5-98EB-5B81A09ACF04}" srcId="{49D73559-BCC8-47E9-B19C-1F7B938B8C97}" destId="{4E935B15-98F1-4A70-9A57-F5F3D09FD6C0}" srcOrd="0" destOrd="0" parTransId="{23CCE6DD-93EB-4A29-A15E-B58B0E045B9B}" sibTransId="{2ED87B2B-B61E-41C0-BC83-B3EA72822A4F}"/>
    <dgm:cxn modelId="{9E84E759-0D3A-447C-AE88-8D0438E9DB38}" type="presOf" srcId="{D49B7A29-B6D4-4F58-B15A-FDAEB671BF02}" destId="{20B9EB4B-063A-4F03-BECD-14AF92B3AA0B}" srcOrd="0" destOrd="0" presId="urn:microsoft.com/office/officeart/2005/8/layout/radial2"/>
    <dgm:cxn modelId="{81B5A8DF-C855-459D-B1C5-E6EEF3FA8475}" srcId="{E95A17E9-D9AF-475C-BDD5-F8D2D038C7A5}" destId="{38255688-977E-471E-A0DB-2AD482335DF7}" srcOrd="2" destOrd="0" parTransId="{D49B7A29-B6D4-4F58-B15A-FDAEB671BF02}" sibTransId="{D1D5557B-613B-4AB8-A6A0-5D32FA4267DD}"/>
    <dgm:cxn modelId="{8CDC3389-9E23-4E99-8DF0-E66D9FD4D153}" type="presOf" srcId="{FD4C09B2-B9E6-4796-8F8C-FA4C37D75462}" destId="{B39BE031-19D7-4ADB-94BB-1B22F4C26B13}" srcOrd="0" destOrd="0" presId="urn:microsoft.com/office/officeart/2005/8/layout/radial2"/>
    <dgm:cxn modelId="{6398A765-E4B8-4242-836B-5E881966D1C1}" srcId="{38255688-977E-471E-A0DB-2AD482335DF7}" destId="{A20AFBB1-8BBF-44B6-B2A7-44CC9C7A4F80}" srcOrd="0" destOrd="0" parTransId="{F94ED20F-A69E-48D6-AE89-8BFD3C5D7986}" sibTransId="{042D314A-1CBE-4413-8E18-13BF4C7229FD}"/>
    <dgm:cxn modelId="{E14BEC64-DFEB-4D6D-9A43-9ABA675A78DF}" type="presOf" srcId="{38255688-977E-471E-A0DB-2AD482335DF7}" destId="{76237471-DB62-4660-8827-E46A2486C3F0}" srcOrd="0" destOrd="0" presId="urn:microsoft.com/office/officeart/2005/8/layout/radial2"/>
    <dgm:cxn modelId="{80AEBE28-07DA-4066-9888-03E281F864A2}" type="presOf" srcId="{49D73559-BCC8-47E9-B19C-1F7B938B8C97}" destId="{3C793762-0EF2-414B-8E64-8FA37E324965}" srcOrd="0" destOrd="0" presId="urn:microsoft.com/office/officeart/2005/8/layout/radial2"/>
    <dgm:cxn modelId="{B49B4A81-3CDD-4965-84B5-0057D8EB02D6}" type="presOf" srcId="{E95A17E9-D9AF-475C-BDD5-F8D2D038C7A5}" destId="{2F6E67D7-A576-4DCC-AEC6-91FC5ED24E4E}" srcOrd="0" destOrd="0" presId="urn:microsoft.com/office/officeart/2005/8/layout/radial2"/>
    <dgm:cxn modelId="{9EC54F8E-1C2A-4AB3-9F3A-B58C5BC13D9A}" srcId="{38255688-977E-471E-A0DB-2AD482335DF7}" destId="{17E8F516-966A-4329-9249-90105DD92B65}" srcOrd="1" destOrd="0" parTransId="{E28121CC-A063-4F97-A2C0-A5F0248F960E}" sibTransId="{7E3DAE79-C11C-4A17-94C4-CC7F7681684B}"/>
    <dgm:cxn modelId="{1B89BC45-78E3-4E8B-A4AA-C3CAD1C6D9FD}" srcId="{49D73559-BCC8-47E9-B19C-1F7B938B8C97}" destId="{D30C4580-DD2E-41E5-A692-8F6EFE4731A3}" srcOrd="1" destOrd="0" parTransId="{05217C7A-86D0-4556-86E4-C0F0E8DE666F}" sibTransId="{E278F299-59BF-4C45-A2BD-F0DD89320E79}"/>
    <dgm:cxn modelId="{DFAFD272-24D6-4004-A80E-3E6AC8A829CA}" type="presOf" srcId="{A20AFBB1-8BBF-44B6-B2A7-44CC9C7A4F80}" destId="{EBCDD077-ACFA-4D16-9647-E2B379FA827D}" srcOrd="0" destOrd="0" presId="urn:microsoft.com/office/officeart/2005/8/layout/radial2"/>
    <dgm:cxn modelId="{A4AE5FC2-1B92-447A-BD1A-197EA5F1416C}" srcId="{477F867F-7C1B-4631-8024-85DEDA885FE3}" destId="{83607428-64F2-44D8-B974-7A3DB2384486}" srcOrd="1" destOrd="0" parTransId="{D3969AA2-DA84-41B6-A562-3B08649FFC9F}" sibTransId="{558F6224-A3D8-40E0-ADE7-C458A71F59CC}"/>
    <dgm:cxn modelId="{0AACED48-CB2E-4153-A6CD-F5B34E0C3247}" type="presOf" srcId="{477F867F-7C1B-4631-8024-85DEDA885FE3}" destId="{2D7572CE-58CB-4CB5-8111-E0C259786BC5}" srcOrd="0" destOrd="0" presId="urn:microsoft.com/office/officeart/2005/8/layout/radial2"/>
    <dgm:cxn modelId="{3FFB7C56-C64A-4938-B01E-456D1CCE5133}" srcId="{E95A17E9-D9AF-475C-BDD5-F8D2D038C7A5}" destId="{49D73559-BCC8-47E9-B19C-1F7B938B8C97}" srcOrd="1" destOrd="0" parTransId="{74C0B9F9-6835-4465-8742-6DFE7FA93B6C}" sibTransId="{C02BE1DA-4FB5-48CF-BE6D-3CEA9563B90F}"/>
    <dgm:cxn modelId="{79B921A1-FD1F-437C-9913-08C2CB20651C}" type="presOf" srcId="{83607428-64F2-44D8-B974-7A3DB2384486}" destId="{B39BE031-19D7-4ADB-94BB-1B22F4C26B13}" srcOrd="0" destOrd="1" presId="urn:microsoft.com/office/officeart/2005/8/layout/radial2"/>
    <dgm:cxn modelId="{9197600F-BD81-4B77-B2BB-D3A3C1A2D87E}" srcId="{E95A17E9-D9AF-475C-BDD5-F8D2D038C7A5}" destId="{477F867F-7C1B-4631-8024-85DEDA885FE3}" srcOrd="0" destOrd="0" parTransId="{196466F6-AE4A-4A5E-9B89-E48214A8CCAA}" sibTransId="{22A61334-AEB3-4744-940A-F4A43A96A17E}"/>
    <dgm:cxn modelId="{5D6551C7-92B0-4E48-9E6F-F5C6B1B3FFD2}" type="presOf" srcId="{D30C4580-DD2E-41E5-A692-8F6EFE4731A3}" destId="{C32F45DB-BCBE-4F5A-826D-751E74232702}" srcOrd="0" destOrd="1" presId="urn:microsoft.com/office/officeart/2005/8/layout/radial2"/>
    <dgm:cxn modelId="{406F3A60-9FC9-4B23-A6B8-96BC1A899C11}" type="presOf" srcId="{74C0B9F9-6835-4465-8742-6DFE7FA93B6C}" destId="{B15814BC-CFBE-4115-BD10-504EC218FFC3}" srcOrd="0" destOrd="0" presId="urn:microsoft.com/office/officeart/2005/8/layout/radial2"/>
    <dgm:cxn modelId="{76410B3D-0CE3-479C-AC84-4FF79486E83F}" type="presParOf" srcId="{2F6E67D7-A576-4DCC-AEC6-91FC5ED24E4E}" destId="{FCA2775E-B0C6-4D88-BF24-AFC06CBF4465}" srcOrd="0" destOrd="0" presId="urn:microsoft.com/office/officeart/2005/8/layout/radial2"/>
    <dgm:cxn modelId="{E04CD5C0-DAD7-4274-A36F-15C8E207116A}" type="presParOf" srcId="{FCA2775E-B0C6-4D88-BF24-AFC06CBF4465}" destId="{C58570DA-1097-415E-B9DE-2CEF6D6B260D}" srcOrd="0" destOrd="0" presId="urn:microsoft.com/office/officeart/2005/8/layout/radial2"/>
    <dgm:cxn modelId="{19496AC6-8335-4134-8A68-179CB7380D44}" type="presParOf" srcId="{C58570DA-1097-415E-B9DE-2CEF6D6B260D}" destId="{8336AE82-6DD8-4CC9-AB8E-9C8D3B9B15B4}" srcOrd="0" destOrd="0" presId="urn:microsoft.com/office/officeart/2005/8/layout/radial2"/>
    <dgm:cxn modelId="{206ACF8E-6B9D-423E-A200-25E42DDD388A}" type="presParOf" srcId="{C58570DA-1097-415E-B9DE-2CEF6D6B260D}" destId="{DA0E69AC-00E0-4D02-A246-9E2B1A505A3F}" srcOrd="1" destOrd="0" presId="urn:microsoft.com/office/officeart/2005/8/layout/radial2"/>
    <dgm:cxn modelId="{585482B9-F621-4231-8F34-870E278BC31B}" type="presParOf" srcId="{FCA2775E-B0C6-4D88-BF24-AFC06CBF4465}" destId="{60CAFEE2-3774-4C25-8E15-7E6E0C227A58}" srcOrd="1" destOrd="0" presId="urn:microsoft.com/office/officeart/2005/8/layout/radial2"/>
    <dgm:cxn modelId="{995F2718-F0CA-406F-8E8B-8E12AE779988}" type="presParOf" srcId="{FCA2775E-B0C6-4D88-BF24-AFC06CBF4465}" destId="{5F196837-A719-4E19-9408-36ECD904E965}" srcOrd="2" destOrd="0" presId="urn:microsoft.com/office/officeart/2005/8/layout/radial2"/>
    <dgm:cxn modelId="{12B31DCA-CF14-4046-8B3D-CE9DEE4A60B7}" type="presParOf" srcId="{5F196837-A719-4E19-9408-36ECD904E965}" destId="{2D7572CE-58CB-4CB5-8111-E0C259786BC5}" srcOrd="0" destOrd="0" presId="urn:microsoft.com/office/officeart/2005/8/layout/radial2"/>
    <dgm:cxn modelId="{1AEDE45A-7A9C-4B9F-ADD2-5E3F522D594B}" type="presParOf" srcId="{5F196837-A719-4E19-9408-36ECD904E965}" destId="{B39BE031-19D7-4ADB-94BB-1B22F4C26B13}" srcOrd="1" destOrd="0" presId="urn:microsoft.com/office/officeart/2005/8/layout/radial2"/>
    <dgm:cxn modelId="{0F6E85B9-CEEB-4C46-9524-EC948A8EB87A}" type="presParOf" srcId="{FCA2775E-B0C6-4D88-BF24-AFC06CBF4465}" destId="{B15814BC-CFBE-4115-BD10-504EC218FFC3}" srcOrd="3" destOrd="0" presId="urn:microsoft.com/office/officeart/2005/8/layout/radial2"/>
    <dgm:cxn modelId="{12F50088-ABE1-4E31-B9AC-09029CDF3542}" type="presParOf" srcId="{FCA2775E-B0C6-4D88-BF24-AFC06CBF4465}" destId="{3F0C7E5A-D847-4B49-9D4B-298A03556CBA}" srcOrd="4" destOrd="0" presId="urn:microsoft.com/office/officeart/2005/8/layout/radial2"/>
    <dgm:cxn modelId="{91934D21-CB72-49AD-9BD3-13B7EED219E2}" type="presParOf" srcId="{3F0C7E5A-D847-4B49-9D4B-298A03556CBA}" destId="{3C793762-0EF2-414B-8E64-8FA37E324965}" srcOrd="0" destOrd="0" presId="urn:microsoft.com/office/officeart/2005/8/layout/radial2"/>
    <dgm:cxn modelId="{461154BC-B552-4419-B2E4-B18B65AAC3BA}" type="presParOf" srcId="{3F0C7E5A-D847-4B49-9D4B-298A03556CBA}" destId="{C32F45DB-BCBE-4F5A-826D-751E74232702}" srcOrd="1" destOrd="0" presId="urn:microsoft.com/office/officeart/2005/8/layout/radial2"/>
    <dgm:cxn modelId="{3308DEBA-2767-46D7-ACAA-A7F493B9EC91}" type="presParOf" srcId="{FCA2775E-B0C6-4D88-BF24-AFC06CBF4465}" destId="{20B9EB4B-063A-4F03-BECD-14AF92B3AA0B}" srcOrd="5" destOrd="0" presId="urn:microsoft.com/office/officeart/2005/8/layout/radial2"/>
    <dgm:cxn modelId="{42C6BAEE-DC30-46B0-88C5-A8386EE66010}" type="presParOf" srcId="{FCA2775E-B0C6-4D88-BF24-AFC06CBF4465}" destId="{BE498D96-3F94-46F2-B81E-38DD78016974}" srcOrd="6" destOrd="0" presId="urn:microsoft.com/office/officeart/2005/8/layout/radial2"/>
    <dgm:cxn modelId="{3EE44D3F-DE8B-4B28-AD7C-BF82C6B81559}" type="presParOf" srcId="{BE498D96-3F94-46F2-B81E-38DD78016974}" destId="{76237471-DB62-4660-8827-E46A2486C3F0}" srcOrd="0" destOrd="0" presId="urn:microsoft.com/office/officeart/2005/8/layout/radial2"/>
    <dgm:cxn modelId="{BBA0F5B4-858B-46C3-AF81-99EDD96E143D}" type="presParOf" srcId="{BE498D96-3F94-46F2-B81E-38DD78016974}" destId="{EBCDD077-ACFA-4D16-9647-E2B379FA827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8995C0-E8CC-424A-9D09-1FD62758F3EA}" type="doc">
      <dgm:prSet loTypeId="urn:microsoft.com/office/officeart/2005/8/layout/cycle8" loCatId="cycle" qsTypeId="urn:microsoft.com/office/officeart/2005/8/quickstyle/simple5" qsCatId="simple" csTypeId="urn:microsoft.com/office/officeart/2005/8/colors/accent5_2" csCatId="accent5" phldr="1"/>
      <dgm:spPr/>
    </dgm:pt>
    <dgm:pt modelId="{17542BEA-02D0-48A1-908E-036E546576FA}">
      <dgm:prSet phldrT="[Text]" custT="1"/>
      <dgm:spPr>
        <a:solidFill>
          <a:srgbClr val="00426D"/>
        </a:solidFill>
      </dgm:spPr>
      <dgm:t>
        <a:bodyPr/>
        <a:lstStyle/>
        <a:p>
          <a:r>
            <a:rPr lang="en-US" sz="1600" dirty="0" smtClean="0"/>
            <a:t>Care</a:t>
          </a:r>
          <a:endParaRPr lang="en-US" sz="1600" dirty="0"/>
        </a:p>
      </dgm:t>
    </dgm:pt>
    <dgm:pt modelId="{12D8D1DA-CAA9-442C-AD8F-158DEA2869C1}" type="parTrans" cxnId="{E2E1A4DD-E2E1-42E6-B189-C2621CB1241F}">
      <dgm:prSet/>
      <dgm:spPr/>
      <dgm:t>
        <a:bodyPr/>
        <a:lstStyle/>
        <a:p>
          <a:endParaRPr lang="en-US"/>
        </a:p>
      </dgm:t>
    </dgm:pt>
    <dgm:pt modelId="{5500FDAA-A90E-4006-B705-6925C315C67A}" type="sibTrans" cxnId="{E2E1A4DD-E2E1-42E6-B189-C2621CB1241F}">
      <dgm:prSet/>
      <dgm:spPr/>
      <dgm:t>
        <a:bodyPr/>
        <a:lstStyle/>
        <a:p>
          <a:endParaRPr lang="en-US"/>
        </a:p>
      </dgm:t>
    </dgm:pt>
    <dgm:pt modelId="{0E1D845D-E712-4A14-8F0C-C2C0FC1C3CBD}">
      <dgm:prSet phldrT="[Text]" custT="1"/>
      <dgm:spPr>
        <a:solidFill>
          <a:srgbClr val="00426D"/>
        </a:solidFill>
      </dgm:spPr>
      <dgm:t>
        <a:bodyPr/>
        <a:lstStyle/>
        <a:p>
          <a:r>
            <a:rPr lang="en-US" sz="1600" dirty="0" smtClean="0"/>
            <a:t>Community</a:t>
          </a:r>
          <a:endParaRPr lang="en-US" sz="1600" dirty="0"/>
        </a:p>
      </dgm:t>
    </dgm:pt>
    <dgm:pt modelId="{A97C359B-D625-454D-98F2-A83526719970}" type="parTrans" cxnId="{CE67FE2A-9B87-43ED-B7AC-988D1A16773A}">
      <dgm:prSet/>
      <dgm:spPr/>
      <dgm:t>
        <a:bodyPr/>
        <a:lstStyle/>
        <a:p>
          <a:endParaRPr lang="en-US"/>
        </a:p>
      </dgm:t>
    </dgm:pt>
    <dgm:pt modelId="{69B37EFB-2D3F-43B3-967A-96ED2459AD8B}" type="sibTrans" cxnId="{CE67FE2A-9B87-43ED-B7AC-988D1A16773A}">
      <dgm:prSet/>
      <dgm:spPr/>
      <dgm:t>
        <a:bodyPr/>
        <a:lstStyle/>
        <a:p>
          <a:endParaRPr lang="en-US"/>
        </a:p>
      </dgm:t>
    </dgm:pt>
    <dgm:pt modelId="{915AC58F-4878-4503-B1F8-777714B502C2}">
      <dgm:prSet phldrT="[Text]" custT="1"/>
      <dgm:spPr>
        <a:solidFill>
          <a:srgbClr val="00426D"/>
        </a:solidFill>
      </dgm:spPr>
      <dgm:t>
        <a:bodyPr/>
        <a:lstStyle/>
        <a:p>
          <a:r>
            <a:rPr lang="en-US" sz="1600" dirty="0" smtClean="0"/>
            <a:t>Learn</a:t>
          </a:r>
          <a:endParaRPr lang="en-US" sz="1600" dirty="0"/>
        </a:p>
      </dgm:t>
    </dgm:pt>
    <dgm:pt modelId="{097700AB-80C3-4626-B7E7-7CBEF8448517}" type="parTrans" cxnId="{E9B83A07-07DB-4191-BDF0-3EDD25F721EF}">
      <dgm:prSet/>
      <dgm:spPr/>
      <dgm:t>
        <a:bodyPr/>
        <a:lstStyle/>
        <a:p>
          <a:endParaRPr lang="en-US"/>
        </a:p>
      </dgm:t>
    </dgm:pt>
    <dgm:pt modelId="{5CE3C027-B9A0-4F76-BDAA-769DCB118BDC}" type="sibTrans" cxnId="{E9B83A07-07DB-4191-BDF0-3EDD25F721EF}">
      <dgm:prSet/>
      <dgm:spPr/>
      <dgm:t>
        <a:bodyPr/>
        <a:lstStyle/>
        <a:p>
          <a:endParaRPr lang="en-US"/>
        </a:p>
      </dgm:t>
    </dgm:pt>
    <dgm:pt modelId="{84F5738B-767C-4BB0-B0A9-65AABFA8E87C}" type="pres">
      <dgm:prSet presAssocID="{C28995C0-E8CC-424A-9D09-1FD62758F3EA}" presName="compositeShape" presStyleCnt="0">
        <dgm:presLayoutVars>
          <dgm:chMax val="7"/>
          <dgm:dir/>
          <dgm:resizeHandles val="exact"/>
        </dgm:presLayoutVars>
      </dgm:prSet>
      <dgm:spPr/>
    </dgm:pt>
    <dgm:pt modelId="{5DEBD548-9E04-405B-9879-D099C4933990}" type="pres">
      <dgm:prSet presAssocID="{C28995C0-E8CC-424A-9D09-1FD62758F3EA}" presName="wedge1" presStyleLbl="node1" presStyleIdx="0" presStyleCnt="3"/>
      <dgm:spPr/>
      <dgm:t>
        <a:bodyPr/>
        <a:lstStyle/>
        <a:p>
          <a:endParaRPr lang="en-US"/>
        </a:p>
      </dgm:t>
    </dgm:pt>
    <dgm:pt modelId="{42D33C33-A27F-4D93-A6C8-0B72C63E4A61}" type="pres">
      <dgm:prSet presAssocID="{C28995C0-E8CC-424A-9D09-1FD62758F3EA}" presName="dummy1a" presStyleCnt="0"/>
      <dgm:spPr/>
    </dgm:pt>
    <dgm:pt modelId="{24128DF0-A10C-4713-889A-9DD881D6ED7D}" type="pres">
      <dgm:prSet presAssocID="{C28995C0-E8CC-424A-9D09-1FD62758F3EA}" presName="dummy1b" presStyleCnt="0"/>
      <dgm:spPr/>
    </dgm:pt>
    <dgm:pt modelId="{A4EFD67D-D40C-4C77-A924-2D89D2C76076}" type="pres">
      <dgm:prSet presAssocID="{C28995C0-E8CC-424A-9D09-1FD62758F3E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AB5C5-77B9-418F-A81F-CD7E0F011BA1}" type="pres">
      <dgm:prSet presAssocID="{C28995C0-E8CC-424A-9D09-1FD62758F3EA}" presName="wedge2" presStyleLbl="node1" presStyleIdx="1" presStyleCnt="3"/>
      <dgm:spPr/>
      <dgm:t>
        <a:bodyPr/>
        <a:lstStyle/>
        <a:p>
          <a:endParaRPr lang="en-US"/>
        </a:p>
      </dgm:t>
    </dgm:pt>
    <dgm:pt modelId="{003CBBB7-AB65-4A8C-BE62-15518717591B}" type="pres">
      <dgm:prSet presAssocID="{C28995C0-E8CC-424A-9D09-1FD62758F3EA}" presName="dummy2a" presStyleCnt="0"/>
      <dgm:spPr/>
    </dgm:pt>
    <dgm:pt modelId="{CF2B5FD0-EF1C-429D-A100-614D5AF8EC5A}" type="pres">
      <dgm:prSet presAssocID="{C28995C0-E8CC-424A-9D09-1FD62758F3EA}" presName="dummy2b" presStyleCnt="0"/>
      <dgm:spPr/>
    </dgm:pt>
    <dgm:pt modelId="{17A4FEBD-8D2F-4652-A505-BB1F639AB39C}" type="pres">
      <dgm:prSet presAssocID="{C28995C0-E8CC-424A-9D09-1FD62758F3E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373FA-FBBD-4DA6-9B4F-95C158A1E0FE}" type="pres">
      <dgm:prSet presAssocID="{C28995C0-E8CC-424A-9D09-1FD62758F3EA}" presName="wedge3" presStyleLbl="node1" presStyleIdx="2" presStyleCnt="3"/>
      <dgm:spPr/>
      <dgm:t>
        <a:bodyPr/>
        <a:lstStyle/>
        <a:p>
          <a:endParaRPr lang="en-US"/>
        </a:p>
      </dgm:t>
    </dgm:pt>
    <dgm:pt modelId="{BB91C568-CF55-4EDD-9F9D-D97F94DC6970}" type="pres">
      <dgm:prSet presAssocID="{C28995C0-E8CC-424A-9D09-1FD62758F3EA}" presName="dummy3a" presStyleCnt="0"/>
      <dgm:spPr/>
    </dgm:pt>
    <dgm:pt modelId="{9C4DB7EC-5DC9-4DFB-98DC-53BF59993B37}" type="pres">
      <dgm:prSet presAssocID="{C28995C0-E8CC-424A-9D09-1FD62758F3EA}" presName="dummy3b" presStyleCnt="0"/>
      <dgm:spPr/>
    </dgm:pt>
    <dgm:pt modelId="{6C653460-6F7D-4ABD-8425-702D38D60FE0}" type="pres">
      <dgm:prSet presAssocID="{C28995C0-E8CC-424A-9D09-1FD62758F3E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B67E5-7671-456A-A09E-E82101ABFEFB}" type="pres">
      <dgm:prSet presAssocID="{5500FDAA-A90E-4006-B705-6925C315C67A}" presName="arrowWedge1" presStyleLbl="fgSibTrans2D1" presStyleIdx="0" presStyleCnt="3"/>
      <dgm:spPr/>
    </dgm:pt>
    <dgm:pt modelId="{7A6A2422-8CA2-4F09-A47E-C8D7E6BB8DA9}" type="pres">
      <dgm:prSet presAssocID="{69B37EFB-2D3F-43B3-967A-96ED2459AD8B}" presName="arrowWedge2" presStyleLbl="fgSibTrans2D1" presStyleIdx="1" presStyleCnt="3"/>
      <dgm:spPr/>
    </dgm:pt>
    <dgm:pt modelId="{C9A01AED-EF1C-4773-B7A3-9E37F9262CEF}" type="pres">
      <dgm:prSet presAssocID="{5CE3C027-B9A0-4F76-BDAA-769DCB118BDC}" presName="arrowWedge3" presStyleLbl="fgSibTrans2D1" presStyleIdx="2" presStyleCnt="3"/>
      <dgm:spPr/>
    </dgm:pt>
  </dgm:ptLst>
  <dgm:cxnLst>
    <dgm:cxn modelId="{398CECF2-5D75-4E65-A4E3-8DAB17B70769}" type="presOf" srcId="{17542BEA-02D0-48A1-908E-036E546576FA}" destId="{A4EFD67D-D40C-4C77-A924-2D89D2C76076}" srcOrd="1" destOrd="0" presId="urn:microsoft.com/office/officeart/2005/8/layout/cycle8"/>
    <dgm:cxn modelId="{2F2256F9-A208-4DBC-9D42-A76EB89B6EC4}" type="presOf" srcId="{0E1D845D-E712-4A14-8F0C-C2C0FC1C3CBD}" destId="{17A4FEBD-8D2F-4652-A505-BB1F639AB39C}" srcOrd="1" destOrd="0" presId="urn:microsoft.com/office/officeart/2005/8/layout/cycle8"/>
    <dgm:cxn modelId="{E9B83A07-07DB-4191-BDF0-3EDD25F721EF}" srcId="{C28995C0-E8CC-424A-9D09-1FD62758F3EA}" destId="{915AC58F-4878-4503-B1F8-777714B502C2}" srcOrd="2" destOrd="0" parTransId="{097700AB-80C3-4626-B7E7-7CBEF8448517}" sibTransId="{5CE3C027-B9A0-4F76-BDAA-769DCB118BDC}"/>
    <dgm:cxn modelId="{54DD540E-F8A7-4807-9228-AD8B9F300654}" type="presOf" srcId="{915AC58F-4878-4503-B1F8-777714B502C2}" destId="{6C653460-6F7D-4ABD-8425-702D38D60FE0}" srcOrd="1" destOrd="0" presId="urn:microsoft.com/office/officeart/2005/8/layout/cycle8"/>
    <dgm:cxn modelId="{9ED97CE5-6FE4-4824-93B1-4025304AA637}" type="presOf" srcId="{0E1D845D-E712-4A14-8F0C-C2C0FC1C3CBD}" destId="{F0EAB5C5-77B9-418F-A81F-CD7E0F011BA1}" srcOrd="0" destOrd="0" presId="urn:microsoft.com/office/officeart/2005/8/layout/cycle8"/>
    <dgm:cxn modelId="{E2E1A4DD-E2E1-42E6-B189-C2621CB1241F}" srcId="{C28995C0-E8CC-424A-9D09-1FD62758F3EA}" destId="{17542BEA-02D0-48A1-908E-036E546576FA}" srcOrd="0" destOrd="0" parTransId="{12D8D1DA-CAA9-442C-AD8F-158DEA2869C1}" sibTransId="{5500FDAA-A90E-4006-B705-6925C315C67A}"/>
    <dgm:cxn modelId="{CE67FE2A-9B87-43ED-B7AC-988D1A16773A}" srcId="{C28995C0-E8CC-424A-9D09-1FD62758F3EA}" destId="{0E1D845D-E712-4A14-8F0C-C2C0FC1C3CBD}" srcOrd="1" destOrd="0" parTransId="{A97C359B-D625-454D-98F2-A83526719970}" sibTransId="{69B37EFB-2D3F-43B3-967A-96ED2459AD8B}"/>
    <dgm:cxn modelId="{4015291A-1457-4B8A-B2FB-D5375B7A1384}" type="presOf" srcId="{915AC58F-4878-4503-B1F8-777714B502C2}" destId="{5DA373FA-FBBD-4DA6-9B4F-95C158A1E0FE}" srcOrd="0" destOrd="0" presId="urn:microsoft.com/office/officeart/2005/8/layout/cycle8"/>
    <dgm:cxn modelId="{FBEF7A26-3617-4961-A00F-745250906D87}" type="presOf" srcId="{17542BEA-02D0-48A1-908E-036E546576FA}" destId="{5DEBD548-9E04-405B-9879-D099C4933990}" srcOrd="0" destOrd="0" presId="urn:microsoft.com/office/officeart/2005/8/layout/cycle8"/>
    <dgm:cxn modelId="{9E9C8EBB-A7C3-4249-9255-970A2CD484A6}" type="presOf" srcId="{C28995C0-E8CC-424A-9D09-1FD62758F3EA}" destId="{84F5738B-767C-4BB0-B0A9-65AABFA8E87C}" srcOrd="0" destOrd="0" presId="urn:microsoft.com/office/officeart/2005/8/layout/cycle8"/>
    <dgm:cxn modelId="{724267F0-EDCC-4B93-96AB-F46E8B9C2AAD}" type="presParOf" srcId="{84F5738B-767C-4BB0-B0A9-65AABFA8E87C}" destId="{5DEBD548-9E04-405B-9879-D099C4933990}" srcOrd="0" destOrd="0" presId="urn:microsoft.com/office/officeart/2005/8/layout/cycle8"/>
    <dgm:cxn modelId="{8824694C-FC9D-4E78-A54E-DE97AE4906FD}" type="presParOf" srcId="{84F5738B-767C-4BB0-B0A9-65AABFA8E87C}" destId="{42D33C33-A27F-4D93-A6C8-0B72C63E4A61}" srcOrd="1" destOrd="0" presId="urn:microsoft.com/office/officeart/2005/8/layout/cycle8"/>
    <dgm:cxn modelId="{D3DAB5BD-D542-4B0B-8821-125496078766}" type="presParOf" srcId="{84F5738B-767C-4BB0-B0A9-65AABFA8E87C}" destId="{24128DF0-A10C-4713-889A-9DD881D6ED7D}" srcOrd="2" destOrd="0" presId="urn:microsoft.com/office/officeart/2005/8/layout/cycle8"/>
    <dgm:cxn modelId="{C20370AD-3FBF-4E4B-A384-336A6F58BDD3}" type="presParOf" srcId="{84F5738B-767C-4BB0-B0A9-65AABFA8E87C}" destId="{A4EFD67D-D40C-4C77-A924-2D89D2C76076}" srcOrd="3" destOrd="0" presId="urn:microsoft.com/office/officeart/2005/8/layout/cycle8"/>
    <dgm:cxn modelId="{93264613-D9A9-403F-A3CD-A80ADBE0AC38}" type="presParOf" srcId="{84F5738B-767C-4BB0-B0A9-65AABFA8E87C}" destId="{F0EAB5C5-77B9-418F-A81F-CD7E0F011BA1}" srcOrd="4" destOrd="0" presId="urn:microsoft.com/office/officeart/2005/8/layout/cycle8"/>
    <dgm:cxn modelId="{D6C2CBF2-E777-4C96-8240-37F730280A3B}" type="presParOf" srcId="{84F5738B-767C-4BB0-B0A9-65AABFA8E87C}" destId="{003CBBB7-AB65-4A8C-BE62-15518717591B}" srcOrd="5" destOrd="0" presId="urn:microsoft.com/office/officeart/2005/8/layout/cycle8"/>
    <dgm:cxn modelId="{F6762A35-1BA6-4656-A746-385864D31154}" type="presParOf" srcId="{84F5738B-767C-4BB0-B0A9-65AABFA8E87C}" destId="{CF2B5FD0-EF1C-429D-A100-614D5AF8EC5A}" srcOrd="6" destOrd="0" presId="urn:microsoft.com/office/officeart/2005/8/layout/cycle8"/>
    <dgm:cxn modelId="{4F1C6025-E419-4E59-BD93-8E073BD7969C}" type="presParOf" srcId="{84F5738B-767C-4BB0-B0A9-65AABFA8E87C}" destId="{17A4FEBD-8D2F-4652-A505-BB1F639AB39C}" srcOrd="7" destOrd="0" presId="urn:microsoft.com/office/officeart/2005/8/layout/cycle8"/>
    <dgm:cxn modelId="{B13FA74D-8D1F-43C9-A41C-C53ABC3E6E56}" type="presParOf" srcId="{84F5738B-767C-4BB0-B0A9-65AABFA8E87C}" destId="{5DA373FA-FBBD-4DA6-9B4F-95C158A1E0FE}" srcOrd="8" destOrd="0" presId="urn:microsoft.com/office/officeart/2005/8/layout/cycle8"/>
    <dgm:cxn modelId="{75CE4418-90E1-4911-A7D6-38F48F7FBB93}" type="presParOf" srcId="{84F5738B-767C-4BB0-B0A9-65AABFA8E87C}" destId="{BB91C568-CF55-4EDD-9F9D-D97F94DC6970}" srcOrd="9" destOrd="0" presId="urn:microsoft.com/office/officeart/2005/8/layout/cycle8"/>
    <dgm:cxn modelId="{DD7DDFF5-BBD0-45E8-9E9D-88E13365C5E5}" type="presParOf" srcId="{84F5738B-767C-4BB0-B0A9-65AABFA8E87C}" destId="{9C4DB7EC-5DC9-4DFB-98DC-53BF59993B37}" srcOrd="10" destOrd="0" presId="urn:microsoft.com/office/officeart/2005/8/layout/cycle8"/>
    <dgm:cxn modelId="{73CB06A0-663B-448B-B31E-09DDFD5502BD}" type="presParOf" srcId="{84F5738B-767C-4BB0-B0A9-65AABFA8E87C}" destId="{6C653460-6F7D-4ABD-8425-702D38D60FE0}" srcOrd="11" destOrd="0" presId="urn:microsoft.com/office/officeart/2005/8/layout/cycle8"/>
    <dgm:cxn modelId="{753EF1B4-A55E-4AEA-B9E9-4EE4830BE33E}" type="presParOf" srcId="{84F5738B-767C-4BB0-B0A9-65AABFA8E87C}" destId="{55AB67E5-7671-456A-A09E-E82101ABFEFB}" srcOrd="12" destOrd="0" presId="urn:microsoft.com/office/officeart/2005/8/layout/cycle8"/>
    <dgm:cxn modelId="{600AC1FD-AE3E-401B-9C61-5D175CCCF198}" type="presParOf" srcId="{84F5738B-767C-4BB0-B0A9-65AABFA8E87C}" destId="{7A6A2422-8CA2-4F09-A47E-C8D7E6BB8DA9}" srcOrd="13" destOrd="0" presId="urn:microsoft.com/office/officeart/2005/8/layout/cycle8"/>
    <dgm:cxn modelId="{73395A63-55F6-452C-AAEF-D3040ABE53B3}" type="presParOf" srcId="{84F5738B-767C-4BB0-B0A9-65AABFA8E87C}" destId="{C9A01AED-EF1C-4773-B7A3-9E37F9262CE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8995C0-E8CC-424A-9D09-1FD62758F3EA}" type="doc">
      <dgm:prSet loTypeId="urn:microsoft.com/office/officeart/2005/8/layout/cycle8" loCatId="cycle" qsTypeId="urn:microsoft.com/office/officeart/2005/8/quickstyle/simple5" qsCatId="simple" csTypeId="urn:microsoft.com/office/officeart/2005/8/colors/accent6_2" csCatId="accent6" phldr="1"/>
      <dgm:spPr/>
    </dgm:pt>
    <dgm:pt modelId="{17542BEA-02D0-48A1-908E-036E546576FA}">
      <dgm:prSet phldrT="[Text]" custT="1"/>
      <dgm:spPr/>
      <dgm:t>
        <a:bodyPr/>
        <a:lstStyle/>
        <a:p>
          <a:r>
            <a:rPr lang="en-US" sz="1600" dirty="0" smtClean="0"/>
            <a:t>Educate</a:t>
          </a:r>
          <a:endParaRPr lang="en-US" sz="1600" dirty="0"/>
        </a:p>
      </dgm:t>
    </dgm:pt>
    <dgm:pt modelId="{12D8D1DA-CAA9-442C-AD8F-158DEA2869C1}" type="parTrans" cxnId="{E2E1A4DD-E2E1-42E6-B189-C2621CB1241F}">
      <dgm:prSet/>
      <dgm:spPr/>
      <dgm:t>
        <a:bodyPr/>
        <a:lstStyle/>
        <a:p>
          <a:endParaRPr lang="en-US"/>
        </a:p>
      </dgm:t>
    </dgm:pt>
    <dgm:pt modelId="{5500FDAA-A90E-4006-B705-6925C315C67A}" type="sibTrans" cxnId="{E2E1A4DD-E2E1-42E6-B189-C2621CB1241F}">
      <dgm:prSet/>
      <dgm:spPr/>
      <dgm:t>
        <a:bodyPr/>
        <a:lstStyle/>
        <a:p>
          <a:endParaRPr lang="en-US"/>
        </a:p>
      </dgm:t>
    </dgm:pt>
    <dgm:pt modelId="{0E1D845D-E712-4A14-8F0C-C2C0FC1C3CBD}">
      <dgm:prSet phldrT="[Text]" custT="1"/>
      <dgm:spPr/>
      <dgm:t>
        <a:bodyPr/>
        <a:lstStyle/>
        <a:p>
          <a:r>
            <a:rPr lang="en-US" sz="1600" dirty="0" smtClean="0"/>
            <a:t>Return</a:t>
          </a:r>
          <a:endParaRPr lang="en-US" sz="1600" dirty="0"/>
        </a:p>
      </dgm:t>
    </dgm:pt>
    <dgm:pt modelId="{A97C359B-D625-454D-98F2-A83526719970}" type="parTrans" cxnId="{CE67FE2A-9B87-43ED-B7AC-988D1A16773A}">
      <dgm:prSet/>
      <dgm:spPr/>
      <dgm:t>
        <a:bodyPr/>
        <a:lstStyle/>
        <a:p>
          <a:endParaRPr lang="en-US"/>
        </a:p>
      </dgm:t>
    </dgm:pt>
    <dgm:pt modelId="{69B37EFB-2D3F-43B3-967A-96ED2459AD8B}" type="sibTrans" cxnId="{CE67FE2A-9B87-43ED-B7AC-988D1A16773A}">
      <dgm:prSet/>
      <dgm:spPr/>
      <dgm:t>
        <a:bodyPr/>
        <a:lstStyle/>
        <a:p>
          <a:endParaRPr lang="en-US"/>
        </a:p>
      </dgm:t>
    </dgm:pt>
    <dgm:pt modelId="{915AC58F-4878-4503-B1F8-777714B502C2}">
      <dgm:prSet phldrT="[Text]" custT="1"/>
      <dgm:spPr/>
      <dgm:t>
        <a:bodyPr/>
        <a:lstStyle/>
        <a:p>
          <a:r>
            <a:rPr lang="en-US" sz="1600" dirty="0" smtClean="0"/>
            <a:t>Recruit</a:t>
          </a:r>
          <a:endParaRPr lang="en-US" sz="1600" dirty="0"/>
        </a:p>
      </dgm:t>
    </dgm:pt>
    <dgm:pt modelId="{097700AB-80C3-4626-B7E7-7CBEF8448517}" type="parTrans" cxnId="{E9B83A07-07DB-4191-BDF0-3EDD25F721EF}">
      <dgm:prSet/>
      <dgm:spPr/>
      <dgm:t>
        <a:bodyPr/>
        <a:lstStyle/>
        <a:p>
          <a:endParaRPr lang="en-US"/>
        </a:p>
      </dgm:t>
    </dgm:pt>
    <dgm:pt modelId="{5CE3C027-B9A0-4F76-BDAA-769DCB118BDC}" type="sibTrans" cxnId="{E9B83A07-07DB-4191-BDF0-3EDD25F721EF}">
      <dgm:prSet/>
      <dgm:spPr/>
      <dgm:t>
        <a:bodyPr/>
        <a:lstStyle/>
        <a:p>
          <a:endParaRPr lang="en-US"/>
        </a:p>
      </dgm:t>
    </dgm:pt>
    <dgm:pt modelId="{84F5738B-767C-4BB0-B0A9-65AABFA8E87C}" type="pres">
      <dgm:prSet presAssocID="{C28995C0-E8CC-424A-9D09-1FD62758F3EA}" presName="compositeShape" presStyleCnt="0">
        <dgm:presLayoutVars>
          <dgm:chMax val="7"/>
          <dgm:dir/>
          <dgm:resizeHandles val="exact"/>
        </dgm:presLayoutVars>
      </dgm:prSet>
      <dgm:spPr/>
    </dgm:pt>
    <dgm:pt modelId="{5DEBD548-9E04-405B-9879-D099C4933990}" type="pres">
      <dgm:prSet presAssocID="{C28995C0-E8CC-424A-9D09-1FD62758F3EA}" presName="wedge1" presStyleLbl="node1" presStyleIdx="0" presStyleCnt="3"/>
      <dgm:spPr/>
      <dgm:t>
        <a:bodyPr/>
        <a:lstStyle/>
        <a:p>
          <a:endParaRPr lang="en-US"/>
        </a:p>
      </dgm:t>
    </dgm:pt>
    <dgm:pt modelId="{42D33C33-A27F-4D93-A6C8-0B72C63E4A61}" type="pres">
      <dgm:prSet presAssocID="{C28995C0-E8CC-424A-9D09-1FD62758F3EA}" presName="dummy1a" presStyleCnt="0"/>
      <dgm:spPr/>
    </dgm:pt>
    <dgm:pt modelId="{24128DF0-A10C-4713-889A-9DD881D6ED7D}" type="pres">
      <dgm:prSet presAssocID="{C28995C0-E8CC-424A-9D09-1FD62758F3EA}" presName="dummy1b" presStyleCnt="0"/>
      <dgm:spPr/>
    </dgm:pt>
    <dgm:pt modelId="{A4EFD67D-D40C-4C77-A924-2D89D2C76076}" type="pres">
      <dgm:prSet presAssocID="{C28995C0-E8CC-424A-9D09-1FD62758F3E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AB5C5-77B9-418F-A81F-CD7E0F011BA1}" type="pres">
      <dgm:prSet presAssocID="{C28995C0-E8CC-424A-9D09-1FD62758F3EA}" presName="wedge2" presStyleLbl="node1" presStyleIdx="1" presStyleCnt="3"/>
      <dgm:spPr/>
      <dgm:t>
        <a:bodyPr/>
        <a:lstStyle/>
        <a:p>
          <a:endParaRPr lang="en-US"/>
        </a:p>
      </dgm:t>
    </dgm:pt>
    <dgm:pt modelId="{003CBBB7-AB65-4A8C-BE62-15518717591B}" type="pres">
      <dgm:prSet presAssocID="{C28995C0-E8CC-424A-9D09-1FD62758F3EA}" presName="dummy2a" presStyleCnt="0"/>
      <dgm:spPr/>
    </dgm:pt>
    <dgm:pt modelId="{CF2B5FD0-EF1C-429D-A100-614D5AF8EC5A}" type="pres">
      <dgm:prSet presAssocID="{C28995C0-E8CC-424A-9D09-1FD62758F3EA}" presName="dummy2b" presStyleCnt="0"/>
      <dgm:spPr/>
    </dgm:pt>
    <dgm:pt modelId="{17A4FEBD-8D2F-4652-A505-BB1F639AB39C}" type="pres">
      <dgm:prSet presAssocID="{C28995C0-E8CC-424A-9D09-1FD62758F3E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373FA-FBBD-4DA6-9B4F-95C158A1E0FE}" type="pres">
      <dgm:prSet presAssocID="{C28995C0-E8CC-424A-9D09-1FD62758F3EA}" presName="wedge3" presStyleLbl="node1" presStyleIdx="2" presStyleCnt="3"/>
      <dgm:spPr/>
      <dgm:t>
        <a:bodyPr/>
        <a:lstStyle/>
        <a:p>
          <a:endParaRPr lang="en-US"/>
        </a:p>
      </dgm:t>
    </dgm:pt>
    <dgm:pt modelId="{BB91C568-CF55-4EDD-9F9D-D97F94DC6970}" type="pres">
      <dgm:prSet presAssocID="{C28995C0-E8CC-424A-9D09-1FD62758F3EA}" presName="dummy3a" presStyleCnt="0"/>
      <dgm:spPr/>
    </dgm:pt>
    <dgm:pt modelId="{9C4DB7EC-5DC9-4DFB-98DC-53BF59993B37}" type="pres">
      <dgm:prSet presAssocID="{C28995C0-E8CC-424A-9D09-1FD62758F3EA}" presName="dummy3b" presStyleCnt="0"/>
      <dgm:spPr/>
    </dgm:pt>
    <dgm:pt modelId="{6C653460-6F7D-4ABD-8425-702D38D60FE0}" type="pres">
      <dgm:prSet presAssocID="{C28995C0-E8CC-424A-9D09-1FD62758F3E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B67E5-7671-456A-A09E-E82101ABFEFB}" type="pres">
      <dgm:prSet presAssocID="{5500FDAA-A90E-4006-B705-6925C315C67A}" presName="arrowWedge1" presStyleLbl="fgSibTrans2D1" presStyleIdx="0" presStyleCnt="3"/>
      <dgm:spPr/>
    </dgm:pt>
    <dgm:pt modelId="{7A6A2422-8CA2-4F09-A47E-C8D7E6BB8DA9}" type="pres">
      <dgm:prSet presAssocID="{69B37EFB-2D3F-43B3-967A-96ED2459AD8B}" presName="arrowWedge2" presStyleLbl="fgSibTrans2D1" presStyleIdx="1" presStyleCnt="3"/>
      <dgm:spPr/>
    </dgm:pt>
    <dgm:pt modelId="{C9A01AED-EF1C-4773-B7A3-9E37F9262CEF}" type="pres">
      <dgm:prSet presAssocID="{5CE3C027-B9A0-4F76-BDAA-769DCB118BDC}" presName="arrowWedge3" presStyleLbl="fgSibTrans2D1" presStyleIdx="2" presStyleCnt="3"/>
      <dgm:spPr/>
    </dgm:pt>
  </dgm:ptLst>
  <dgm:cxnLst>
    <dgm:cxn modelId="{79CD0882-1885-46B5-8C4A-26D8890823FE}" type="presOf" srcId="{0E1D845D-E712-4A14-8F0C-C2C0FC1C3CBD}" destId="{17A4FEBD-8D2F-4652-A505-BB1F639AB39C}" srcOrd="1" destOrd="0" presId="urn:microsoft.com/office/officeart/2005/8/layout/cycle8"/>
    <dgm:cxn modelId="{E9B83A07-07DB-4191-BDF0-3EDD25F721EF}" srcId="{C28995C0-E8CC-424A-9D09-1FD62758F3EA}" destId="{915AC58F-4878-4503-B1F8-777714B502C2}" srcOrd="2" destOrd="0" parTransId="{097700AB-80C3-4626-B7E7-7CBEF8448517}" sibTransId="{5CE3C027-B9A0-4F76-BDAA-769DCB118BDC}"/>
    <dgm:cxn modelId="{3977F7B8-2411-44F5-BE1E-A2BD3D211A18}" type="presOf" srcId="{915AC58F-4878-4503-B1F8-777714B502C2}" destId="{6C653460-6F7D-4ABD-8425-702D38D60FE0}" srcOrd="1" destOrd="0" presId="urn:microsoft.com/office/officeart/2005/8/layout/cycle8"/>
    <dgm:cxn modelId="{A471DD6E-A3E9-4C20-A946-8EBC1C5DEF0B}" type="presOf" srcId="{915AC58F-4878-4503-B1F8-777714B502C2}" destId="{5DA373FA-FBBD-4DA6-9B4F-95C158A1E0FE}" srcOrd="0" destOrd="0" presId="urn:microsoft.com/office/officeart/2005/8/layout/cycle8"/>
    <dgm:cxn modelId="{501B21B6-EC38-4BE3-B599-2632DC48EC19}" type="presOf" srcId="{0E1D845D-E712-4A14-8F0C-C2C0FC1C3CBD}" destId="{F0EAB5C5-77B9-418F-A81F-CD7E0F011BA1}" srcOrd="0" destOrd="0" presId="urn:microsoft.com/office/officeart/2005/8/layout/cycle8"/>
    <dgm:cxn modelId="{DBFCEB1A-9680-409B-9B18-AB1369AC9BC0}" type="presOf" srcId="{C28995C0-E8CC-424A-9D09-1FD62758F3EA}" destId="{84F5738B-767C-4BB0-B0A9-65AABFA8E87C}" srcOrd="0" destOrd="0" presId="urn:microsoft.com/office/officeart/2005/8/layout/cycle8"/>
    <dgm:cxn modelId="{E2E1A4DD-E2E1-42E6-B189-C2621CB1241F}" srcId="{C28995C0-E8CC-424A-9D09-1FD62758F3EA}" destId="{17542BEA-02D0-48A1-908E-036E546576FA}" srcOrd="0" destOrd="0" parTransId="{12D8D1DA-CAA9-442C-AD8F-158DEA2869C1}" sibTransId="{5500FDAA-A90E-4006-B705-6925C315C67A}"/>
    <dgm:cxn modelId="{376729AA-CD5F-4598-B185-2B9CCD0C6736}" type="presOf" srcId="{17542BEA-02D0-48A1-908E-036E546576FA}" destId="{A4EFD67D-D40C-4C77-A924-2D89D2C76076}" srcOrd="1" destOrd="0" presId="urn:microsoft.com/office/officeart/2005/8/layout/cycle8"/>
    <dgm:cxn modelId="{CE67FE2A-9B87-43ED-B7AC-988D1A16773A}" srcId="{C28995C0-E8CC-424A-9D09-1FD62758F3EA}" destId="{0E1D845D-E712-4A14-8F0C-C2C0FC1C3CBD}" srcOrd="1" destOrd="0" parTransId="{A97C359B-D625-454D-98F2-A83526719970}" sibTransId="{69B37EFB-2D3F-43B3-967A-96ED2459AD8B}"/>
    <dgm:cxn modelId="{3A4C66AF-802A-4BC1-ACC5-7167C5728C78}" type="presOf" srcId="{17542BEA-02D0-48A1-908E-036E546576FA}" destId="{5DEBD548-9E04-405B-9879-D099C4933990}" srcOrd="0" destOrd="0" presId="urn:microsoft.com/office/officeart/2005/8/layout/cycle8"/>
    <dgm:cxn modelId="{6FA88F65-3BF2-43A0-AF1D-80B035FD5572}" type="presParOf" srcId="{84F5738B-767C-4BB0-B0A9-65AABFA8E87C}" destId="{5DEBD548-9E04-405B-9879-D099C4933990}" srcOrd="0" destOrd="0" presId="urn:microsoft.com/office/officeart/2005/8/layout/cycle8"/>
    <dgm:cxn modelId="{5F50F4E5-A36E-478F-8A63-6554F1931EC0}" type="presParOf" srcId="{84F5738B-767C-4BB0-B0A9-65AABFA8E87C}" destId="{42D33C33-A27F-4D93-A6C8-0B72C63E4A61}" srcOrd="1" destOrd="0" presId="urn:microsoft.com/office/officeart/2005/8/layout/cycle8"/>
    <dgm:cxn modelId="{E3D2CFA3-C1AA-4E98-A53C-31419084164E}" type="presParOf" srcId="{84F5738B-767C-4BB0-B0A9-65AABFA8E87C}" destId="{24128DF0-A10C-4713-889A-9DD881D6ED7D}" srcOrd="2" destOrd="0" presId="urn:microsoft.com/office/officeart/2005/8/layout/cycle8"/>
    <dgm:cxn modelId="{E0328510-D0FB-4FF4-8EAC-21CE58622A5D}" type="presParOf" srcId="{84F5738B-767C-4BB0-B0A9-65AABFA8E87C}" destId="{A4EFD67D-D40C-4C77-A924-2D89D2C76076}" srcOrd="3" destOrd="0" presId="urn:microsoft.com/office/officeart/2005/8/layout/cycle8"/>
    <dgm:cxn modelId="{450F939A-2BBA-4B21-A545-BB5944EAAC4F}" type="presParOf" srcId="{84F5738B-767C-4BB0-B0A9-65AABFA8E87C}" destId="{F0EAB5C5-77B9-418F-A81F-CD7E0F011BA1}" srcOrd="4" destOrd="0" presId="urn:microsoft.com/office/officeart/2005/8/layout/cycle8"/>
    <dgm:cxn modelId="{607D1230-2387-46BD-ACB3-202AD52DAF80}" type="presParOf" srcId="{84F5738B-767C-4BB0-B0A9-65AABFA8E87C}" destId="{003CBBB7-AB65-4A8C-BE62-15518717591B}" srcOrd="5" destOrd="0" presId="urn:microsoft.com/office/officeart/2005/8/layout/cycle8"/>
    <dgm:cxn modelId="{7FFC5CD4-E00F-48B5-8724-F0A245B79D2F}" type="presParOf" srcId="{84F5738B-767C-4BB0-B0A9-65AABFA8E87C}" destId="{CF2B5FD0-EF1C-429D-A100-614D5AF8EC5A}" srcOrd="6" destOrd="0" presId="urn:microsoft.com/office/officeart/2005/8/layout/cycle8"/>
    <dgm:cxn modelId="{63E6C015-3B57-41F6-8997-7458CE0734E3}" type="presParOf" srcId="{84F5738B-767C-4BB0-B0A9-65AABFA8E87C}" destId="{17A4FEBD-8D2F-4652-A505-BB1F639AB39C}" srcOrd="7" destOrd="0" presId="urn:microsoft.com/office/officeart/2005/8/layout/cycle8"/>
    <dgm:cxn modelId="{8FBCAC61-AD87-40BE-A134-07333E10DDCE}" type="presParOf" srcId="{84F5738B-767C-4BB0-B0A9-65AABFA8E87C}" destId="{5DA373FA-FBBD-4DA6-9B4F-95C158A1E0FE}" srcOrd="8" destOrd="0" presId="urn:microsoft.com/office/officeart/2005/8/layout/cycle8"/>
    <dgm:cxn modelId="{B6D21895-0ACD-4C90-AEB8-714519405759}" type="presParOf" srcId="{84F5738B-767C-4BB0-B0A9-65AABFA8E87C}" destId="{BB91C568-CF55-4EDD-9F9D-D97F94DC6970}" srcOrd="9" destOrd="0" presId="urn:microsoft.com/office/officeart/2005/8/layout/cycle8"/>
    <dgm:cxn modelId="{5A1B7A0C-E1CE-4186-822E-73D57B7297B1}" type="presParOf" srcId="{84F5738B-767C-4BB0-B0A9-65AABFA8E87C}" destId="{9C4DB7EC-5DC9-4DFB-98DC-53BF59993B37}" srcOrd="10" destOrd="0" presId="urn:microsoft.com/office/officeart/2005/8/layout/cycle8"/>
    <dgm:cxn modelId="{A6A840C8-860C-44E6-BC33-823FD3C4813F}" type="presParOf" srcId="{84F5738B-767C-4BB0-B0A9-65AABFA8E87C}" destId="{6C653460-6F7D-4ABD-8425-702D38D60FE0}" srcOrd="11" destOrd="0" presId="urn:microsoft.com/office/officeart/2005/8/layout/cycle8"/>
    <dgm:cxn modelId="{A52F1A3A-AD00-4036-952D-90E90E8A1F82}" type="presParOf" srcId="{84F5738B-767C-4BB0-B0A9-65AABFA8E87C}" destId="{55AB67E5-7671-456A-A09E-E82101ABFEFB}" srcOrd="12" destOrd="0" presId="urn:microsoft.com/office/officeart/2005/8/layout/cycle8"/>
    <dgm:cxn modelId="{D8187307-D48A-4082-8726-0564AA9C5BC4}" type="presParOf" srcId="{84F5738B-767C-4BB0-B0A9-65AABFA8E87C}" destId="{7A6A2422-8CA2-4F09-A47E-C8D7E6BB8DA9}" srcOrd="13" destOrd="0" presId="urn:microsoft.com/office/officeart/2005/8/layout/cycle8"/>
    <dgm:cxn modelId="{908132B2-438E-471A-8EA7-DDB2FC884AD7}" type="presParOf" srcId="{84F5738B-767C-4BB0-B0A9-65AABFA8E87C}" destId="{C9A01AED-EF1C-4773-B7A3-9E37F9262CE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2A5C6-7A78-4A8F-BAA8-93337D7CAFA5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35F9D-CC4B-44A1-AB99-18FD959E59F3}">
      <dgm:prSet phldrT="[Text]" custT="1"/>
      <dgm:spPr/>
      <dgm:t>
        <a:bodyPr/>
        <a:lstStyle/>
        <a:p>
          <a:r>
            <a:rPr lang="en-US" sz="1600" dirty="0" smtClean="0"/>
            <a:t>Recruit</a:t>
          </a:r>
          <a:endParaRPr lang="en-US" sz="1600" dirty="0"/>
        </a:p>
      </dgm:t>
    </dgm:pt>
    <dgm:pt modelId="{870A2FF2-6245-45D9-8D5B-92D7C515D0C6}" type="parTrans" cxnId="{268F2C20-C2A0-43B0-981D-EABFD2EE2576}">
      <dgm:prSet/>
      <dgm:spPr/>
      <dgm:t>
        <a:bodyPr/>
        <a:lstStyle/>
        <a:p>
          <a:endParaRPr lang="en-US"/>
        </a:p>
      </dgm:t>
    </dgm:pt>
    <dgm:pt modelId="{7AEFFFFE-CC14-4F62-9EF8-775543332AAB}" type="sibTrans" cxnId="{268F2C20-C2A0-43B0-981D-EABFD2EE2576}">
      <dgm:prSet/>
      <dgm:spPr/>
      <dgm:t>
        <a:bodyPr/>
        <a:lstStyle/>
        <a:p>
          <a:endParaRPr lang="en-US"/>
        </a:p>
      </dgm:t>
    </dgm:pt>
    <dgm:pt modelId="{22AE88C2-5F10-4CFB-94D1-7F5C6C442726}">
      <dgm:prSet phldrT="[Text]" custT="1"/>
      <dgm:spPr/>
      <dgm:t>
        <a:bodyPr/>
        <a:lstStyle/>
        <a:p>
          <a:r>
            <a:rPr lang="en-US" sz="1600" dirty="0" smtClean="0"/>
            <a:t>Educate</a:t>
          </a:r>
          <a:endParaRPr lang="en-US" sz="1600" dirty="0"/>
        </a:p>
      </dgm:t>
    </dgm:pt>
    <dgm:pt modelId="{636EECFF-E97E-4BB8-BD4C-93B85B24158C}" type="parTrans" cxnId="{2A89BDA5-D7FC-48EB-8A62-CEDF2FF5C449}">
      <dgm:prSet/>
      <dgm:spPr/>
      <dgm:t>
        <a:bodyPr/>
        <a:lstStyle/>
        <a:p>
          <a:endParaRPr lang="en-US"/>
        </a:p>
      </dgm:t>
    </dgm:pt>
    <dgm:pt modelId="{D5F59CEA-863A-4026-9AF9-00D59A2F9063}" type="sibTrans" cxnId="{2A89BDA5-D7FC-48EB-8A62-CEDF2FF5C449}">
      <dgm:prSet/>
      <dgm:spPr/>
      <dgm:t>
        <a:bodyPr/>
        <a:lstStyle/>
        <a:p>
          <a:endParaRPr lang="en-US"/>
        </a:p>
      </dgm:t>
    </dgm:pt>
    <dgm:pt modelId="{2166DCA9-C726-4EB2-BCE7-C6A9F5F67D6A}">
      <dgm:prSet phldrT="[Text]" custT="1"/>
      <dgm:spPr/>
      <dgm:t>
        <a:bodyPr/>
        <a:lstStyle/>
        <a:p>
          <a:r>
            <a:rPr lang="en-US" sz="1600" dirty="0" smtClean="0"/>
            <a:t>Return</a:t>
          </a:r>
          <a:endParaRPr lang="en-US" sz="1600" dirty="0"/>
        </a:p>
      </dgm:t>
    </dgm:pt>
    <dgm:pt modelId="{A6730E6B-7DB4-490D-8D56-1CF3C1CCDF73}" type="parTrans" cxnId="{E439A7BB-DEDB-4508-937E-2E277A80A5CF}">
      <dgm:prSet/>
      <dgm:spPr/>
      <dgm:t>
        <a:bodyPr/>
        <a:lstStyle/>
        <a:p>
          <a:endParaRPr lang="en-US"/>
        </a:p>
      </dgm:t>
    </dgm:pt>
    <dgm:pt modelId="{148D30CC-D571-47B8-8965-834851A860DC}" type="sibTrans" cxnId="{E439A7BB-DEDB-4508-937E-2E277A80A5CF}">
      <dgm:prSet/>
      <dgm:spPr/>
      <dgm:t>
        <a:bodyPr/>
        <a:lstStyle/>
        <a:p>
          <a:endParaRPr lang="en-US"/>
        </a:p>
      </dgm:t>
    </dgm:pt>
    <dgm:pt modelId="{82225847-BEF4-41DB-96CC-366CA0DC07EB}" type="pres">
      <dgm:prSet presAssocID="{14D2A5C6-7A78-4A8F-BAA8-93337D7CAF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D5BAFF-2587-4D5A-9075-B140B919A85C}" type="pres">
      <dgm:prSet presAssocID="{13335F9D-CC4B-44A1-AB99-18FD959E59F3}" presName="Accent1" presStyleCnt="0"/>
      <dgm:spPr/>
    </dgm:pt>
    <dgm:pt modelId="{02A08FB7-92E9-4502-A56B-8DB85537F2DD}" type="pres">
      <dgm:prSet presAssocID="{13335F9D-CC4B-44A1-AB99-18FD959E59F3}" presName="Accent" presStyleLbl="node1" presStyleIdx="0" presStyleCnt="3" custAng="216367" custLinFactNeighborX="-11529" custLinFactNeighborY="-9626"/>
      <dgm:spPr>
        <a:solidFill>
          <a:srgbClr val="9AB82D"/>
        </a:solidFill>
      </dgm:spPr>
    </dgm:pt>
    <dgm:pt modelId="{DC6DF2C3-EF63-41E0-8E76-DC3BFEAB0C2F}" type="pres">
      <dgm:prSet presAssocID="{13335F9D-CC4B-44A1-AB99-18FD959E59F3}" presName="Parent1" presStyleLbl="revTx" presStyleIdx="0" presStyleCnt="3" custLinFactNeighborX="-18565" custLinFactNeighborY="-1485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A0B28-C69E-4594-869C-1D4F11DBF0B4}" type="pres">
      <dgm:prSet presAssocID="{22AE88C2-5F10-4CFB-94D1-7F5C6C442726}" presName="Accent2" presStyleCnt="0"/>
      <dgm:spPr/>
    </dgm:pt>
    <dgm:pt modelId="{4342D68B-507E-4B49-9473-D926D0AE2043}" type="pres">
      <dgm:prSet presAssocID="{22AE88C2-5F10-4CFB-94D1-7F5C6C442726}" presName="Accent" presStyleLbl="node1" presStyleIdx="1" presStyleCnt="3" custAng="19335415" custLinFactNeighborX="-4814" custLinFactNeighborY="1"/>
      <dgm:spPr>
        <a:solidFill>
          <a:srgbClr val="7EA931"/>
        </a:solidFill>
      </dgm:spPr>
    </dgm:pt>
    <dgm:pt modelId="{1C95FF68-2F2A-43B2-9B86-77FCA2F342A0}" type="pres">
      <dgm:prSet presAssocID="{22AE88C2-5F10-4CFB-94D1-7F5C6C44272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895A9-B116-46EC-8B95-16E4F50595C2}" type="pres">
      <dgm:prSet presAssocID="{2166DCA9-C726-4EB2-BCE7-C6A9F5F67D6A}" presName="Accent3" presStyleCnt="0"/>
      <dgm:spPr/>
    </dgm:pt>
    <dgm:pt modelId="{26B850B0-F8E9-4716-9484-B724AEEF54BA}" type="pres">
      <dgm:prSet presAssocID="{2166DCA9-C726-4EB2-BCE7-C6A9F5F67D6A}" presName="Accent" presStyleLbl="node1" presStyleIdx="2" presStyleCnt="3" custAng="19335415" custLinFactNeighborX="44028" custLinFactNeighborY="-25217"/>
      <dgm:spPr>
        <a:solidFill>
          <a:srgbClr val="3F7928"/>
        </a:solidFill>
      </dgm:spPr>
    </dgm:pt>
    <dgm:pt modelId="{F08577F5-2D7E-40FF-8D18-AB597C4B229B}" type="pres">
      <dgm:prSet presAssocID="{2166DCA9-C726-4EB2-BCE7-C6A9F5F67D6A}" presName="Parent3" presStyleLbl="revTx" presStyleIdx="2" presStyleCnt="3" custLinFactNeighborX="68072" custLinFactNeighborY="-718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4DBBE8-6A3A-4C5A-BB34-B9BA81FA9987}" type="presOf" srcId="{14D2A5C6-7A78-4A8F-BAA8-93337D7CAFA5}" destId="{82225847-BEF4-41DB-96CC-366CA0DC07EB}" srcOrd="0" destOrd="0" presId="urn:microsoft.com/office/officeart/2009/layout/CircleArrowProcess"/>
    <dgm:cxn modelId="{E439A7BB-DEDB-4508-937E-2E277A80A5CF}" srcId="{14D2A5C6-7A78-4A8F-BAA8-93337D7CAFA5}" destId="{2166DCA9-C726-4EB2-BCE7-C6A9F5F67D6A}" srcOrd="2" destOrd="0" parTransId="{A6730E6B-7DB4-490D-8D56-1CF3C1CCDF73}" sibTransId="{148D30CC-D571-47B8-8965-834851A860DC}"/>
    <dgm:cxn modelId="{DA6B4F4F-BF3A-4226-B793-1C28D9F5775A}" type="presOf" srcId="{13335F9D-CC4B-44A1-AB99-18FD959E59F3}" destId="{DC6DF2C3-EF63-41E0-8E76-DC3BFEAB0C2F}" srcOrd="0" destOrd="0" presId="urn:microsoft.com/office/officeart/2009/layout/CircleArrowProcess"/>
    <dgm:cxn modelId="{A3312605-1261-480D-A6A9-61D031DE62AE}" type="presOf" srcId="{2166DCA9-C726-4EB2-BCE7-C6A9F5F67D6A}" destId="{F08577F5-2D7E-40FF-8D18-AB597C4B229B}" srcOrd="0" destOrd="0" presId="urn:microsoft.com/office/officeart/2009/layout/CircleArrowProcess"/>
    <dgm:cxn modelId="{268F2C20-C2A0-43B0-981D-EABFD2EE2576}" srcId="{14D2A5C6-7A78-4A8F-BAA8-93337D7CAFA5}" destId="{13335F9D-CC4B-44A1-AB99-18FD959E59F3}" srcOrd="0" destOrd="0" parTransId="{870A2FF2-6245-45D9-8D5B-92D7C515D0C6}" sibTransId="{7AEFFFFE-CC14-4F62-9EF8-775543332AAB}"/>
    <dgm:cxn modelId="{2A89BDA5-D7FC-48EB-8A62-CEDF2FF5C449}" srcId="{14D2A5C6-7A78-4A8F-BAA8-93337D7CAFA5}" destId="{22AE88C2-5F10-4CFB-94D1-7F5C6C442726}" srcOrd="1" destOrd="0" parTransId="{636EECFF-E97E-4BB8-BD4C-93B85B24158C}" sibTransId="{D5F59CEA-863A-4026-9AF9-00D59A2F9063}"/>
    <dgm:cxn modelId="{29DFF02C-6C6F-461D-86B2-E2883CF3D109}" type="presOf" srcId="{22AE88C2-5F10-4CFB-94D1-7F5C6C442726}" destId="{1C95FF68-2F2A-43B2-9B86-77FCA2F342A0}" srcOrd="0" destOrd="0" presId="urn:microsoft.com/office/officeart/2009/layout/CircleArrowProcess"/>
    <dgm:cxn modelId="{CEB63508-2615-40C4-ADEC-0D4D4BD68B6E}" type="presParOf" srcId="{82225847-BEF4-41DB-96CC-366CA0DC07EB}" destId="{60D5BAFF-2587-4D5A-9075-B140B919A85C}" srcOrd="0" destOrd="0" presId="urn:microsoft.com/office/officeart/2009/layout/CircleArrowProcess"/>
    <dgm:cxn modelId="{7CFC76CD-E74F-43FC-98A9-BD4B98C3D674}" type="presParOf" srcId="{60D5BAFF-2587-4D5A-9075-B140B919A85C}" destId="{02A08FB7-92E9-4502-A56B-8DB85537F2DD}" srcOrd="0" destOrd="0" presId="urn:microsoft.com/office/officeart/2009/layout/CircleArrowProcess"/>
    <dgm:cxn modelId="{07281BE8-1CC8-444A-B3F3-2E9BB3197AD8}" type="presParOf" srcId="{82225847-BEF4-41DB-96CC-366CA0DC07EB}" destId="{DC6DF2C3-EF63-41E0-8E76-DC3BFEAB0C2F}" srcOrd="1" destOrd="0" presId="urn:microsoft.com/office/officeart/2009/layout/CircleArrowProcess"/>
    <dgm:cxn modelId="{636E99FF-E204-4C4F-AB2B-44DD91213F1E}" type="presParOf" srcId="{82225847-BEF4-41DB-96CC-366CA0DC07EB}" destId="{C24A0B28-C69E-4594-869C-1D4F11DBF0B4}" srcOrd="2" destOrd="0" presId="urn:microsoft.com/office/officeart/2009/layout/CircleArrowProcess"/>
    <dgm:cxn modelId="{431D6FEF-5C55-49A8-A9D0-ABD6BF35E2FA}" type="presParOf" srcId="{C24A0B28-C69E-4594-869C-1D4F11DBF0B4}" destId="{4342D68B-507E-4B49-9473-D926D0AE2043}" srcOrd="0" destOrd="0" presId="urn:microsoft.com/office/officeart/2009/layout/CircleArrowProcess"/>
    <dgm:cxn modelId="{71AC1877-33F9-4744-AC8D-3164B209AAC1}" type="presParOf" srcId="{82225847-BEF4-41DB-96CC-366CA0DC07EB}" destId="{1C95FF68-2F2A-43B2-9B86-77FCA2F342A0}" srcOrd="3" destOrd="0" presId="urn:microsoft.com/office/officeart/2009/layout/CircleArrowProcess"/>
    <dgm:cxn modelId="{1AF4A49C-243B-456D-8D90-83D05B3658AD}" type="presParOf" srcId="{82225847-BEF4-41DB-96CC-366CA0DC07EB}" destId="{A58895A9-B116-46EC-8B95-16E4F50595C2}" srcOrd="4" destOrd="0" presId="urn:microsoft.com/office/officeart/2009/layout/CircleArrowProcess"/>
    <dgm:cxn modelId="{EE01B475-7027-47D9-9052-F96E6895D1F6}" type="presParOf" srcId="{A58895A9-B116-46EC-8B95-16E4F50595C2}" destId="{26B850B0-F8E9-4716-9484-B724AEEF54BA}" srcOrd="0" destOrd="0" presId="urn:microsoft.com/office/officeart/2009/layout/CircleArrowProcess"/>
    <dgm:cxn modelId="{8B18183C-1909-4054-989E-AC64947A578B}" type="presParOf" srcId="{82225847-BEF4-41DB-96CC-366CA0DC07EB}" destId="{F08577F5-2D7E-40FF-8D18-AB597C4B229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D2A5C6-7A78-4A8F-BAA8-93337D7CAFA5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35F9D-CC4B-44A1-AB99-18FD959E59F3}">
      <dgm:prSet phldrT="[Text]" custT="1"/>
      <dgm:spPr/>
      <dgm:t>
        <a:bodyPr/>
        <a:lstStyle/>
        <a:p>
          <a:r>
            <a:rPr lang="en-US" sz="1400" dirty="0" smtClean="0"/>
            <a:t>Learn</a:t>
          </a:r>
          <a:endParaRPr lang="en-US" sz="1400" dirty="0"/>
        </a:p>
      </dgm:t>
    </dgm:pt>
    <dgm:pt modelId="{870A2FF2-6245-45D9-8D5B-92D7C515D0C6}" type="parTrans" cxnId="{268F2C20-C2A0-43B0-981D-EABFD2EE2576}">
      <dgm:prSet/>
      <dgm:spPr/>
      <dgm:t>
        <a:bodyPr/>
        <a:lstStyle/>
        <a:p>
          <a:endParaRPr lang="en-US"/>
        </a:p>
      </dgm:t>
    </dgm:pt>
    <dgm:pt modelId="{7AEFFFFE-CC14-4F62-9EF8-775543332AAB}" type="sibTrans" cxnId="{268F2C20-C2A0-43B0-981D-EABFD2EE2576}">
      <dgm:prSet/>
      <dgm:spPr/>
      <dgm:t>
        <a:bodyPr/>
        <a:lstStyle/>
        <a:p>
          <a:endParaRPr lang="en-US"/>
        </a:p>
      </dgm:t>
    </dgm:pt>
    <dgm:pt modelId="{22AE88C2-5F10-4CFB-94D1-7F5C6C442726}">
      <dgm:prSet phldrT="[Text]" custT="1"/>
      <dgm:spPr/>
      <dgm:t>
        <a:bodyPr/>
        <a:lstStyle/>
        <a:p>
          <a:r>
            <a:rPr lang="en-US" sz="1400" dirty="0" smtClean="0"/>
            <a:t>Care</a:t>
          </a:r>
          <a:endParaRPr lang="en-US" sz="1400" dirty="0"/>
        </a:p>
      </dgm:t>
    </dgm:pt>
    <dgm:pt modelId="{636EECFF-E97E-4BB8-BD4C-93B85B24158C}" type="parTrans" cxnId="{2A89BDA5-D7FC-48EB-8A62-CEDF2FF5C449}">
      <dgm:prSet/>
      <dgm:spPr/>
      <dgm:t>
        <a:bodyPr/>
        <a:lstStyle/>
        <a:p>
          <a:endParaRPr lang="en-US"/>
        </a:p>
      </dgm:t>
    </dgm:pt>
    <dgm:pt modelId="{D5F59CEA-863A-4026-9AF9-00D59A2F9063}" type="sibTrans" cxnId="{2A89BDA5-D7FC-48EB-8A62-CEDF2FF5C449}">
      <dgm:prSet/>
      <dgm:spPr/>
      <dgm:t>
        <a:bodyPr/>
        <a:lstStyle/>
        <a:p>
          <a:endParaRPr lang="en-US"/>
        </a:p>
      </dgm:t>
    </dgm:pt>
    <dgm:pt modelId="{2166DCA9-C726-4EB2-BCE7-C6A9F5F67D6A}">
      <dgm:prSet phldrT="[Text]" custT="1"/>
      <dgm:spPr/>
      <dgm:t>
        <a:bodyPr/>
        <a:lstStyle/>
        <a:p>
          <a:r>
            <a:rPr lang="en-US" sz="1400" dirty="0" smtClean="0"/>
            <a:t>Community</a:t>
          </a:r>
          <a:endParaRPr lang="en-US" sz="1400" dirty="0"/>
        </a:p>
      </dgm:t>
    </dgm:pt>
    <dgm:pt modelId="{A6730E6B-7DB4-490D-8D56-1CF3C1CCDF73}" type="parTrans" cxnId="{E439A7BB-DEDB-4508-937E-2E277A80A5CF}">
      <dgm:prSet/>
      <dgm:spPr/>
      <dgm:t>
        <a:bodyPr/>
        <a:lstStyle/>
        <a:p>
          <a:endParaRPr lang="en-US"/>
        </a:p>
      </dgm:t>
    </dgm:pt>
    <dgm:pt modelId="{148D30CC-D571-47B8-8965-834851A860DC}" type="sibTrans" cxnId="{E439A7BB-DEDB-4508-937E-2E277A80A5CF}">
      <dgm:prSet/>
      <dgm:spPr/>
      <dgm:t>
        <a:bodyPr/>
        <a:lstStyle/>
        <a:p>
          <a:endParaRPr lang="en-US"/>
        </a:p>
      </dgm:t>
    </dgm:pt>
    <dgm:pt modelId="{82225847-BEF4-41DB-96CC-366CA0DC07EB}" type="pres">
      <dgm:prSet presAssocID="{14D2A5C6-7A78-4A8F-BAA8-93337D7CAF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D5BAFF-2587-4D5A-9075-B140B919A85C}" type="pres">
      <dgm:prSet presAssocID="{13335F9D-CC4B-44A1-AB99-18FD959E59F3}" presName="Accent1" presStyleCnt="0"/>
      <dgm:spPr/>
    </dgm:pt>
    <dgm:pt modelId="{02A08FB7-92E9-4502-A56B-8DB85537F2DD}" type="pres">
      <dgm:prSet presAssocID="{13335F9D-CC4B-44A1-AB99-18FD959E59F3}" presName="Accent" presStyleLbl="node1" presStyleIdx="0" presStyleCnt="3" custAng="216367" custLinFactNeighborX="-11529" custLinFactNeighborY="-9626"/>
      <dgm:spPr>
        <a:solidFill>
          <a:srgbClr val="9AB82D"/>
        </a:solidFill>
      </dgm:spPr>
    </dgm:pt>
    <dgm:pt modelId="{DC6DF2C3-EF63-41E0-8E76-DC3BFEAB0C2F}" type="pres">
      <dgm:prSet presAssocID="{13335F9D-CC4B-44A1-AB99-18FD959E59F3}" presName="Parent1" presStyleLbl="revTx" presStyleIdx="0" presStyleCnt="3" custLinFactNeighborX="-21040" custLinFactNeighborY="-371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A0B28-C69E-4594-869C-1D4F11DBF0B4}" type="pres">
      <dgm:prSet presAssocID="{22AE88C2-5F10-4CFB-94D1-7F5C6C442726}" presName="Accent2" presStyleCnt="0"/>
      <dgm:spPr/>
    </dgm:pt>
    <dgm:pt modelId="{4342D68B-507E-4B49-9473-D926D0AE2043}" type="pres">
      <dgm:prSet presAssocID="{22AE88C2-5F10-4CFB-94D1-7F5C6C442726}" presName="Accent" presStyleLbl="node1" presStyleIdx="1" presStyleCnt="3" custAng="19335415" custLinFactNeighborX="-4814" custLinFactNeighborY="1"/>
      <dgm:spPr>
        <a:solidFill>
          <a:srgbClr val="7EA931"/>
        </a:solidFill>
      </dgm:spPr>
    </dgm:pt>
    <dgm:pt modelId="{1C95FF68-2F2A-43B2-9B86-77FCA2F342A0}" type="pres">
      <dgm:prSet presAssocID="{22AE88C2-5F10-4CFB-94D1-7F5C6C442726}" presName="Parent2" presStyleLbl="revTx" presStyleIdx="1" presStyleCnt="3" custLinFactNeighborX="-173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895A9-B116-46EC-8B95-16E4F50595C2}" type="pres">
      <dgm:prSet presAssocID="{2166DCA9-C726-4EB2-BCE7-C6A9F5F67D6A}" presName="Accent3" presStyleCnt="0"/>
      <dgm:spPr/>
    </dgm:pt>
    <dgm:pt modelId="{26B850B0-F8E9-4716-9484-B724AEEF54BA}" type="pres">
      <dgm:prSet presAssocID="{2166DCA9-C726-4EB2-BCE7-C6A9F5F67D6A}" presName="Accent" presStyleLbl="node1" presStyleIdx="2" presStyleCnt="3" custAng="19335415" custLinFactNeighborX="44028" custLinFactNeighborY="-25217"/>
      <dgm:spPr>
        <a:solidFill>
          <a:srgbClr val="3F7928"/>
        </a:solidFill>
      </dgm:spPr>
    </dgm:pt>
    <dgm:pt modelId="{F08577F5-2D7E-40FF-8D18-AB597C4B229B}" type="pres">
      <dgm:prSet presAssocID="{2166DCA9-C726-4EB2-BCE7-C6A9F5F67D6A}" presName="Parent3" presStyleLbl="revTx" presStyleIdx="2" presStyleCnt="3" custScaleX="136842" custLinFactNeighborX="64358" custLinFactNeighborY="-544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56976A-91A3-4463-8A30-B73477327E8D}" type="presOf" srcId="{13335F9D-CC4B-44A1-AB99-18FD959E59F3}" destId="{DC6DF2C3-EF63-41E0-8E76-DC3BFEAB0C2F}" srcOrd="0" destOrd="0" presId="urn:microsoft.com/office/officeart/2009/layout/CircleArrowProcess"/>
    <dgm:cxn modelId="{90249B7B-FF56-47DB-A6E1-8BEC561D6108}" type="presOf" srcId="{22AE88C2-5F10-4CFB-94D1-7F5C6C442726}" destId="{1C95FF68-2F2A-43B2-9B86-77FCA2F342A0}" srcOrd="0" destOrd="0" presId="urn:microsoft.com/office/officeart/2009/layout/CircleArrowProcess"/>
    <dgm:cxn modelId="{510A382B-DBAF-468D-8A49-F99A2E2A8E2F}" type="presOf" srcId="{2166DCA9-C726-4EB2-BCE7-C6A9F5F67D6A}" destId="{F08577F5-2D7E-40FF-8D18-AB597C4B229B}" srcOrd="0" destOrd="0" presId="urn:microsoft.com/office/officeart/2009/layout/CircleArrowProcess"/>
    <dgm:cxn modelId="{E439A7BB-DEDB-4508-937E-2E277A80A5CF}" srcId="{14D2A5C6-7A78-4A8F-BAA8-93337D7CAFA5}" destId="{2166DCA9-C726-4EB2-BCE7-C6A9F5F67D6A}" srcOrd="2" destOrd="0" parTransId="{A6730E6B-7DB4-490D-8D56-1CF3C1CCDF73}" sibTransId="{148D30CC-D571-47B8-8965-834851A860DC}"/>
    <dgm:cxn modelId="{268F2C20-C2A0-43B0-981D-EABFD2EE2576}" srcId="{14D2A5C6-7A78-4A8F-BAA8-93337D7CAFA5}" destId="{13335F9D-CC4B-44A1-AB99-18FD959E59F3}" srcOrd="0" destOrd="0" parTransId="{870A2FF2-6245-45D9-8D5B-92D7C515D0C6}" sibTransId="{7AEFFFFE-CC14-4F62-9EF8-775543332AAB}"/>
    <dgm:cxn modelId="{72C37798-350A-4950-BF02-F72D64FE9E10}" type="presOf" srcId="{14D2A5C6-7A78-4A8F-BAA8-93337D7CAFA5}" destId="{82225847-BEF4-41DB-96CC-366CA0DC07EB}" srcOrd="0" destOrd="0" presId="urn:microsoft.com/office/officeart/2009/layout/CircleArrowProcess"/>
    <dgm:cxn modelId="{2A89BDA5-D7FC-48EB-8A62-CEDF2FF5C449}" srcId="{14D2A5C6-7A78-4A8F-BAA8-93337D7CAFA5}" destId="{22AE88C2-5F10-4CFB-94D1-7F5C6C442726}" srcOrd="1" destOrd="0" parTransId="{636EECFF-E97E-4BB8-BD4C-93B85B24158C}" sibTransId="{D5F59CEA-863A-4026-9AF9-00D59A2F9063}"/>
    <dgm:cxn modelId="{82DECC72-DDEB-4FD5-866B-57F5B43143E6}" type="presParOf" srcId="{82225847-BEF4-41DB-96CC-366CA0DC07EB}" destId="{60D5BAFF-2587-4D5A-9075-B140B919A85C}" srcOrd="0" destOrd="0" presId="urn:microsoft.com/office/officeart/2009/layout/CircleArrowProcess"/>
    <dgm:cxn modelId="{BB50FA3B-9B86-4AC0-8213-CA37BB75E7C3}" type="presParOf" srcId="{60D5BAFF-2587-4D5A-9075-B140B919A85C}" destId="{02A08FB7-92E9-4502-A56B-8DB85537F2DD}" srcOrd="0" destOrd="0" presId="urn:microsoft.com/office/officeart/2009/layout/CircleArrowProcess"/>
    <dgm:cxn modelId="{2A8B73B1-1CF4-43CA-BBDB-DC851117E9F6}" type="presParOf" srcId="{82225847-BEF4-41DB-96CC-366CA0DC07EB}" destId="{DC6DF2C3-EF63-41E0-8E76-DC3BFEAB0C2F}" srcOrd="1" destOrd="0" presId="urn:microsoft.com/office/officeart/2009/layout/CircleArrowProcess"/>
    <dgm:cxn modelId="{5BCAF759-C129-405C-93F0-2FE75A6AB87E}" type="presParOf" srcId="{82225847-BEF4-41DB-96CC-366CA0DC07EB}" destId="{C24A0B28-C69E-4594-869C-1D4F11DBF0B4}" srcOrd="2" destOrd="0" presId="urn:microsoft.com/office/officeart/2009/layout/CircleArrowProcess"/>
    <dgm:cxn modelId="{F66D4B18-57E1-4AB6-ADA1-A60C32B70095}" type="presParOf" srcId="{C24A0B28-C69E-4594-869C-1D4F11DBF0B4}" destId="{4342D68B-507E-4B49-9473-D926D0AE2043}" srcOrd="0" destOrd="0" presId="urn:microsoft.com/office/officeart/2009/layout/CircleArrowProcess"/>
    <dgm:cxn modelId="{C8689114-50F8-464D-AB34-111EC90A769A}" type="presParOf" srcId="{82225847-BEF4-41DB-96CC-366CA0DC07EB}" destId="{1C95FF68-2F2A-43B2-9B86-77FCA2F342A0}" srcOrd="3" destOrd="0" presId="urn:microsoft.com/office/officeart/2009/layout/CircleArrowProcess"/>
    <dgm:cxn modelId="{C4E45244-3A46-46F8-AAD3-9D65F737DE02}" type="presParOf" srcId="{82225847-BEF4-41DB-96CC-366CA0DC07EB}" destId="{A58895A9-B116-46EC-8B95-16E4F50595C2}" srcOrd="4" destOrd="0" presId="urn:microsoft.com/office/officeart/2009/layout/CircleArrowProcess"/>
    <dgm:cxn modelId="{66DD795C-738E-4A4F-8572-577B6211EDC3}" type="presParOf" srcId="{A58895A9-B116-46EC-8B95-16E4F50595C2}" destId="{26B850B0-F8E9-4716-9484-B724AEEF54BA}" srcOrd="0" destOrd="0" presId="urn:microsoft.com/office/officeart/2009/layout/CircleArrowProcess"/>
    <dgm:cxn modelId="{1B8BF787-FD76-4177-9C5C-A7A2C859086A}" type="presParOf" srcId="{82225847-BEF4-41DB-96CC-366CA0DC07EB}" destId="{F08577F5-2D7E-40FF-8D18-AB597C4B229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2A5C6-7A78-4A8F-BAA8-93337D7CAFA5}" type="doc">
      <dgm:prSet loTypeId="urn:microsoft.com/office/officeart/2009/layout/CircleArrowProcess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335F9D-CC4B-44A1-AB99-18FD959E59F3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426D"/>
              </a:solidFill>
            </a:rPr>
            <a:t>Recruit</a:t>
          </a:r>
          <a:endParaRPr lang="en-US" sz="3200" dirty="0">
            <a:solidFill>
              <a:srgbClr val="00426D"/>
            </a:solidFill>
          </a:endParaRPr>
        </a:p>
      </dgm:t>
    </dgm:pt>
    <dgm:pt modelId="{870A2FF2-6245-45D9-8D5B-92D7C515D0C6}" type="parTrans" cxnId="{268F2C20-C2A0-43B0-981D-EABFD2EE2576}">
      <dgm:prSet/>
      <dgm:spPr/>
      <dgm:t>
        <a:bodyPr/>
        <a:lstStyle/>
        <a:p>
          <a:endParaRPr lang="en-US"/>
        </a:p>
      </dgm:t>
    </dgm:pt>
    <dgm:pt modelId="{7AEFFFFE-CC14-4F62-9EF8-775543332AAB}" type="sibTrans" cxnId="{268F2C20-C2A0-43B0-981D-EABFD2EE2576}">
      <dgm:prSet/>
      <dgm:spPr/>
      <dgm:t>
        <a:bodyPr/>
        <a:lstStyle/>
        <a:p>
          <a:endParaRPr lang="en-US"/>
        </a:p>
      </dgm:t>
    </dgm:pt>
    <dgm:pt modelId="{22AE88C2-5F10-4CFB-94D1-7F5C6C442726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426D"/>
              </a:solidFill>
            </a:rPr>
            <a:t>Educate</a:t>
          </a:r>
          <a:endParaRPr lang="en-US" sz="3200" dirty="0">
            <a:solidFill>
              <a:srgbClr val="00426D"/>
            </a:solidFill>
          </a:endParaRPr>
        </a:p>
      </dgm:t>
    </dgm:pt>
    <dgm:pt modelId="{636EECFF-E97E-4BB8-BD4C-93B85B24158C}" type="parTrans" cxnId="{2A89BDA5-D7FC-48EB-8A62-CEDF2FF5C449}">
      <dgm:prSet/>
      <dgm:spPr/>
      <dgm:t>
        <a:bodyPr/>
        <a:lstStyle/>
        <a:p>
          <a:endParaRPr lang="en-US"/>
        </a:p>
      </dgm:t>
    </dgm:pt>
    <dgm:pt modelId="{D5F59CEA-863A-4026-9AF9-00D59A2F9063}" type="sibTrans" cxnId="{2A89BDA5-D7FC-48EB-8A62-CEDF2FF5C449}">
      <dgm:prSet/>
      <dgm:spPr/>
      <dgm:t>
        <a:bodyPr/>
        <a:lstStyle/>
        <a:p>
          <a:endParaRPr lang="en-US"/>
        </a:p>
      </dgm:t>
    </dgm:pt>
    <dgm:pt modelId="{2166DCA9-C726-4EB2-BCE7-C6A9F5F67D6A}">
      <dgm:prSet phldrT="[Text]" custT="1"/>
      <dgm:spPr/>
      <dgm:t>
        <a:bodyPr/>
        <a:lstStyle/>
        <a:p>
          <a:r>
            <a:rPr lang="en-US" sz="3200" dirty="0" smtClean="0">
              <a:solidFill>
                <a:srgbClr val="00426D"/>
              </a:solidFill>
            </a:rPr>
            <a:t>Return</a:t>
          </a:r>
          <a:endParaRPr lang="en-US" sz="3200" dirty="0">
            <a:solidFill>
              <a:srgbClr val="00426D"/>
            </a:solidFill>
          </a:endParaRPr>
        </a:p>
      </dgm:t>
    </dgm:pt>
    <dgm:pt modelId="{A6730E6B-7DB4-490D-8D56-1CF3C1CCDF73}" type="parTrans" cxnId="{E439A7BB-DEDB-4508-937E-2E277A80A5CF}">
      <dgm:prSet/>
      <dgm:spPr/>
      <dgm:t>
        <a:bodyPr/>
        <a:lstStyle/>
        <a:p>
          <a:endParaRPr lang="en-US"/>
        </a:p>
      </dgm:t>
    </dgm:pt>
    <dgm:pt modelId="{148D30CC-D571-47B8-8965-834851A860DC}" type="sibTrans" cxnId="{E439A7BB-DEDB-4508-937E-2E277A80A5CF}">
      <dgm:prSet/>
      <dgm:spPr/>
      <dgm:t>
        <a:bodyPr/>
        <a:lstStyle/>
        <a:p>
          <a:endParaRPr lang="en-US"/>
        </a:p>
      </dgm:t>
    </dgm:pt>
    <dgm:pt modelId="{82225847-BEF4-41DB-96CC-366CA0DC07EB}" type="pres">
      <dgm:prSet presAssocID="{14D2A5C6-7A78-4A8F-BAA8-93337D7CAF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D5BAFF-2587-4D5A-9075-B140B919A85C}" type="pres">
      <dgm:prSet presAssocID="{13335F9D-CC4B-44A1-AB99-18FD959E59F3}" presName="Accent1" presStyleCnt="0"/>
      <dgm:spPr/>
    </dgm:pt>
    <dgm:pt modelId="{02A08FB7-92E9-4502-A56B-8DB85537F2DD}" type="pres">
      <dgm:prSet presAssocID="{13335F9D-CC4B-44A1-AB99-18FD959E59F3}" presName="Accent" presStyleLbl="node1" presStyleIdx="0" presStyleCnt="3" custAng="216367" custLinFactNeighborX="-11529" custLinFactNeighborY="-9626"/>
      <dgm:spPr>
        <a:solidFill>
          <a:srgbClr val="9AB82D"/>
        </a:solidFill>
      </dgm:spPr>
    </dgm:pt>
    <dgm:pt modelId="{DC6DF2C3-EF63-41E0-8E76-DC3BFEAB0C2F}" type="pres">
      <dgm:prSet presAssocID="{13335F9D-CC4B-44A1-AB99-18FD959E59F3}" presName="Parent1" presStyleLbl="revTx" presStyleIdx="0" presStyleCnt="3" custLinFactNeighborX="-20000" custLinFactNeighborY="-277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A0B28-C69E-4594-869C-1D4F11DBF0B4}" type="pres">
      <dgm:prSet presAssocID="{22AE88C2-5F10-4CFB-94D1-7F5C6C442726}" presName="Accent2" presStyleCnt="0"/>
      <dgm:spPr/>
    </dgm:pt>
    <dgm:pt modelId="{4342D68B-507E-4B49-9473-D926D0AE2043}" type="pres">
      <dgm:prSet presAssocID="{22AE88C2-5F10-4CFB-94D1-7F5C6C442726}" presName="Accent" presStyleLbl="node1" presStyleIdx="1" presStyleCnt="3" custAng="19335415" custLinFactNeighborX="-4814" custLinFactNeighborY="1"/>
      <dgm:spPr>
        <a:solidFill>
          <a:srgbClr val="7EA931"/>
        </a:solidFill>
      </dgm:spPr>
    </dgm:pt>
    <dgm:pt modelId="{1C95FF68-2F2A-43B2-9B86-77FCA2F342A0}" type="pres">
      <dgm:prSet presAssocID="{22AE88C2-5F10-4CFB-94D1-7F5C6C442726}" presName="Parent2" presStyleLbl="revTx" presStyleIdx="1" presStyleCnt="3" custScaleX="1538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895A9-B116-46EC-8B95-16E4F50595C2}" type="pres">
      <dgm:prSet presAssocID="{2166DCA9-C726-4EB2-BCE7-C6A9F5F67D6A}" presName="Accent3" presStyleCnt="0"/>
      <dgm:spPr/>
    </dgm:pt>
    <dgm:pt modelId="{26B850B0-F8E9-4716-9484-B724AEEF54BA}" type="pres">
      <dgm:prSet presAssocID="{2166DCA9-C726-4EB2-BCE7-C6A9F5F67D6A}" presName="Accent" presStyleLbl="node1" presStyleIdx="2" presStyleCnt="3" custAng="19335415" custLinFactNeighborX="44028" custLinFactNeighborY="-25217"/>
      <dgm:spPr>
        <a:solidFill>
          <a:srgbClr val="3F7928"/>
        </a:solidFill>
      </dgm:spPr>
    </dgm:pt>
    <dgm:pt modelId="{F08577F5-2D7E-40FF-8D18-AB597C4B229B}" type="pres">
      <dgm:prSet presAssocID="{2166DCA9-C726-4EB2-BCE7-C6A9F5F67D6A}" presName="Parent3" presStyleLbl="revTx" presStyleIdx="2" presStyleCnt="3" custLinFactNeighborX="68072" custLinFactNeighborY="-718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8F2C20-C2A0-43B0-981D-EABFD2EE2576}" srcId="{14D2A5C6-7A78-4A8F-BAA8-93337D7CAFA5}" destId="{13335F9D-CC4B-44A1-AB99-18FD959E59F3}" srcOrd="0" destOrd="0" parTransId="{870A2FF2-6245-45D9-8D5B-92D7C515D0C6}" sibTransId="{7AEFFFFE-CC14-4F62-9EF8-775543332AAB}"/>
    <dgm:cxn modelId="{E439A7BB-DEDB-4508-937E-2E277A80A5CF}" srcId="{14D2A5C6-7A78-4A8F-BAA8-93337D7CAFA5}" destId="{2166DCA9-C726-4EB2-BCE7-C6A9F5F67D6A}" srcOrd="2" destOrd="0" parTransId="{A6730E6B-7DB4-490D-8D56-1CF3C1CCDF73}" sibTransId="{148D30CC-D571-47B8-8965-834851A860DC}"/>
    <dgm:cxn modelId="{741FEFDA-6250-466A-8D45-250FBF0D3E43}" type="presOf" srcId="{13335F9D-CC4B-44A1-AB99-18FD959E59F3}" destId="{DC6DF2C3-EF63-41E0-8E76-DC3BFEAB0C2F}" srcOrd="0" destOrd="0" presId="urn:microsoft.com/office/officeart/2009/layout/CircleArrowProcess"/>
    <dgm:cxn modelId="{2A89BDA5-D7FC-48EB-8A62-CEDF2FF5C449}" srcId="{14D2A5C6-7A78-4A8F-BAA8-93337D7CAFA5}" destId="{22AE88C2-5F10-4CFB-94D1-7F5C6C442726}" srcOrd="1" destOrd="0" parTransId="{636EECFF-E97E-4BB8-BD4C-93B85B24158C}" sibTransId="{D5F59CEA-863A-4026-9AF9-00D59A2F9063}"/>
    <dgm:cxn modelId="{4ACBD77F-E182-44A5-8BFE-56E409CB7DBE}" type="presOf" srcId="{14D2A5C6-7A78-4A8F-BAA8-93337D7CAFA5}" destId="{82225847-BEF4-41DB-96CC-366CA0DC07EB}" srcOrd="0" destOrd="0" presId="urn:microsoft.com/office/officeart/2009/layout/CircleArrowProcess"/>
    <dgm:cxn modelId="{6B87510B-AA17-4BC4-BB31-6872ABBC0207}" type="presOf" srcId="{2166DCA9-C726-4EB2-BCE7-C6A9F5F67D6A}" destId="{F08577F5-2D7E-40FF-8D18-AB597C4B229B}" srcOrd="0" destOrd="0" presId="urn:microsoft.com/office/officeart/2009/layout/CircleArrowProcess"/>
    <dgm:cxn modelId="{8B899405-3634-4F57-8C50-D8DBA060F883}" type="presOf" srcId="{22AE88C2-5F10-4CFB-94D1-7F5C6C442726}" destId="{1C95FF68-2F2A-43B2-9B86-77FCA2F342A0}" srcOrd="0" destOrd="0" presId="urn:microsoft.com/office/officeart/2009/layout/CircleArrowProcess"/>
    <dgm:cxn modelId="{C12C1B03-FF08-49A5-BA9D-5BE8CC10946D}" type="presParOf" srcId="{82225847-BEF4-41DB-96CC-366CA0DC07EB}" destId="{60D5BAFF-2587-4D5A-9075-B140B919A85C}" srcOrd="0" destOrd="0" presId="urn:microsoft.com/office/officeart/2009/layout/CircleArrowProcess"/>
    <dgm:cxn modelId="{7B52CEBA-EDDE-49C6-B209-E1F89C71EF5A}" type="presParOf" srcId="{60D5BAFF-2587-4D5A-9075-B140B919A85C}" destId="{02A08FB7-92E9-4502-A56B-8DB85537F2DD}" srcOrd="0" destOrd="0" presId="urn:microsoft.com/office/officeart/2009/layout/CircleArrowProcess"/>
    <dgm:cxn modelId="{D454CFEB-E9E7-4232-B7C7-1D0ACE0B3E0F}" type="presParOf" srcId="{82225847-BEF4-41DB-96CC-366CA0DC07EB}" destId="{DC6DF2C3-EF63-41E0-8E76-DC3BFEAB0C2F}" srcOrd="1" destOrd="0" presId="urn:microsoft.com/office/officeart/2009/layout/CircleArrowProcess"/>
    <dgm:cxn modelId="{C6F657FB-30A5-415C-89E0-BDA4C69C8A2A}" type="presParOf" srcId="{82225847-BEF4-41DB-96CC-366CA0DC07EB}" destId="{C24A0B28-C69E-4594-869C-1D4F11DBF0B4}" srcOrd="2" destOrd="0" presId="urn:microsoft.com/office/officeart/2009/layout/CircleArrowProcess"/>
    <dgm:cxn modelId="{91E8E66B-AD83-4E19-8BBD-45F68D85CAC5}" type="presParOf" srcId="{C24A0B28-C69E-4594-869C-1D4F11DBF0B4}" destId="{4342D68B-507E-4B49-9473-D926D0AE2043}" srcOrd="0" destOrd="0" presId="urn:microsoft.com/office/officeart/2009/layout/CircleArrowProcess"/>
    <dgm:cxn modelId="{77893703-7A62-4DCA-9DB6-30EB9113A0FA}" type="presParOf" srcId="{82225847-BEF4-41DB-96CC-366CA0DC07EB}" destId="{1C95FF68-2F2A-43B2-9B86-77FCA2F342A0}" srcOrd="3" destOrd="0" presId="urn:microsoft.com/office/officeart/2009/layout/CircleArrowProcess"/>
    <dgm:cxn modelId="{3FCCD7E4-287D-45FD-AF08-78F228A65FEB}" type="presParOf" srcId="{82225847-BEF4-41DB-96CC-366CA0DC07EB}" destId="{A58895A9-B116-46EC-8B95-16E4F50595C2}" srcOrd="4" destOrd="0" presId="urn:microsoft.com/office/officeart/2009/layout/CircleArrowProcess"/>
    <dgm:cxn modelId="{CA29CB65-0396-44F1-9FFD-B11E268E7FA6}" type="presParOf" srcId="{A58895A9-B116-46EC-8B95-16E4F50595C2}" destId="{26B850B0-F8E9-4716-9484-B724AEEF54BA}" srcOrd="0" destOrd="0" presId="urn:microsoft.com/office/officeart/2009/layout/CircleArrowProcess"/>
    <dgm:cxn modelId="{9EE5442E-22CC-4569-A9E3-012DA29E1A84}" type="presParOf" srcId="{82225847-BEF4-41DB-96CC-366CA0DC07EB}" destId="{F08577F5-2D7E-40FF-8D18-AB597C4B229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FAAEDC-42FA-4338-8D00-96E19246A10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C47F93-04F4-4026-A990-358107F4A49E}">
      <dgm:prSet phldrT="[Text]" custT="1"/>
      <dgm:spPr>
        <a:solidFill>
          <a:srgbClr val="80A83F"/>
        </a:solidFill>
        <a:ln>
          <a:noFill/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PNWU</a:t>
          </a:r>
          <a:endParaRPr lang="en-US" sz="2000" dirty="0">
            <a:solidFill>
              <a:schemeClr val="bg1"/>
            </a:solidFill>
          </a:endParaRPr>
        </a:p>
      </dgm:t>
    </dgm:pt>
    <dgm:pt modelId="{B4CB8977-B2E6-4131-BABD-EE9DEBBC8A09}" type="parTrans" cxnId="{10DCF2ED-10FE-4E14-B95E-14A77D8EAEBB}">
      <dgm:prSet/>
      <dgm:spPr>
        <a:ln>
          <a:solidFill>
            <a:srgbClr val="7DA730"/>
          </a:solidFill>
        </a:ln>
      </dgm:spPr>
      <dgm:t>
        <a:bodyPr/>
        <a:lstStyle/>
        <a:p>
          <a:endParaRPr lang="en-US"/>
        </a:p>
      </dgm:t>
    </dgm:pt>
    <dgm:pt modelId="{593C9693-FCFE-4890-9DFE-C03671BB8969}" type="sibTrans" cxnId="{10DCF2ED-10FE-4E14-B95E-14A77D8EAEBB}">
      <dgm:prSet/>
      <dgm:spPr/>
      <dgm:t>
        <a:bodyPr/>
        <a:lstStyle/>
        <a:p>
          <a:endParaRPr lang="en-US"/>
        </a:p>
      </dgm:t>
    </dgm:pt>
    <dgm:pt modelId="{D4142049-05D7-464D-9F74-D02F6916E93F}">
      <dgm:prSet phldrT="[Text]" custT="1"/>
      <dgm:spPr>
        <a:solidFill>
          <a:srgbClr val="80A83F"/>
        </a:solidFill>
        <a:ln>
          <a:noFill/>
        </a:ln>
      </dgm:spPr>
      <dgm:t>
        <a:bodyPr/>
        <a:lstStyle/>
        <a:p>
          <a:r>
            <a:rPr lang="en-US" sz="2000" dirty="0" smtClean="0"/>
            <a:t>HU</a:t>
          </a:r>
          <a:endParaRPr lang="en-US" sz="2000" dirty="0"/>
        </a:p>
      </dgm:t>
    </dgm:pt>
    <dgm:pt modelId="{8AC45B45-17A5-40ED-BC29-66FA5391E6D4}" type="parTrans" cxnId="{AB407F39-8F06-48AF-A375-32817A61592F}">
      <dgm:prSet/>
      <dgm:spPr>
        <a:ln>
          <a:solidFill>
            <a:srgbClr val="7DA730"/>
          </a:solidFill>
        </a:ln>
      </dgm:spPr>
      <dgm:t>
        <a:bodyPr/>
        <a:lstStyle/>
        <a:p>
          <a:endParaRPr lang="en-US"/>
        </a:p>
      </dgm:t>
    </dgm:pt>
    <dgm:pt modelId="{5ECD7140-22A0-4240-AF17-FB0F71D8A333}" type="sibTrans" cxnId="{AB407F39-8F06-48AF-A375-32817A61592F}">
      <dgm:prSet/>
      <dgm:spPr/>
      <dgm:t>
        <a:bodyPr/>
        <a:lstStyle/>
        <a:p>
          <a:endParaRPr lang="en-US"/>
        </a:p>
      </dgm:t>
    </dgm:pt>
    <dgm:pt modelId="{9EC6501A-0832-4926-8D7C-DC0B97D3C18F}">
      <dgm:prSet phldrT="[Text]" custT="1"/>
      <dgm:spPr>
        <a:solidFill>
          <a:srgbClr val="80A83F"/>
        </a:solidFill>
        <a:ln>
          <a:noFill/>
        </a:ln>
      </dgm:spPr>
      <dgm:t>
        <a:bodyPr/>
        <a:lstStyle/>
        <a:p>
          <a:r>
            <a:rPr lang="en-US" sz="2000" dirty="0" smtClean="0"/>
            <a:t>CWU</a:t>
          </a:r>
          <a:endParaRPr lang="en-US" sz="2000" dirty="0"/>
        </a:p>
      </dgm:t>
    </dgm:pt>
    <dgm:pt modelId="{B35972FB-59A6-4399-B940-286C37C8B522}" type="parTrans" cxnId="{ADA70149-FBB8-4F25-8343-F911E5C87A09}">
      <dgm:prSet/>
      <dgm:spPr>
        <a:ln>
          <a:solidFill>
            <a:srgbClr val="7DA730"/>
          </a:solidFill>
        </a:ln>
      </dgm:spPr>
      <dgm:t>
        <a:bodyPr/>
        <a:lstStyle/>
        <a:p>
          <a:endParaRPr lang="en-US"/>
        </a:p>
      </dgm:t>
    </dgm:pt>
    <dgm:pt modelId="{1C2CE11F-E863-4513-AE78-2AFB6E113646}" type="sibTrans" cxnId="{ADA70149-FBB8-4F25-8343-F911E5C87A09}">
      <dgm:prSet/>
      <dgm:spPr/>
      <dgm:t>
        <a:bodyPr/>
        <a:lstStyle/>
        <a:p>
          <a:endParaRPr lang="en-US"/>
        </a:p>
      </dgm:t>
    </dgm:pt>
    <dgm:pt modelId="{BE86DD1E-2523-482E-B355-5C41EC890638}">
      <dgm:prSet phldrT="[Text]" custT="1"/>
      <dgm:spPr>
        <a:solidFill>
          <a:srgbClr val="80A83F"/>
        </a:solidFill>
        <a:ln>
          <a:noFill/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WSU</a:t>
          </a:r>
          <a:endParaRPr lang="en-US" sz="2000" dirty="0">
            <a:solidFill>
              <a:schemeClr val="bg1"/>
            </a:solidFill>
          </a:endParaRPr>
        </a:p>
      </dgm:t>
    </dgm:pt>
    <dgm:pt modelId="{4F23EEA0-8D8C-43F9-9C3C-0FA0A4E89494}" type="parTrans" cxnId="{E45C3986-C8C5-435E-9270-0176F5F7AFC8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ln>
          <a:solidFill>
            <a:srgbClr val="80A83F"/>
          </a:solidFill>
        </a:ln>
      </dgm:spPr>
      <dgm:t>
        <a:bodyPr/>
        <a:lstStyle/>
        <a:p>
          <a:endParaRPr lang="en-US"/>
        </a:p>
      </dgm:t>
    </dgm:pt>
    <dgm:pt modelId="{6B0AA784-9AE5-4C4B-958C-1F9DA938778A}" type="sibTrans" cxnId="{E45C3986-C8C5-435E-9270-0176F5F7AFC8}">
      <dgm:prSet/>
      <dgm:spPr/>
      <dgm:t>
        <a:bodyPr/>
        <a:lstStyle/>
        <a:p>
          <a:endParaRPr lang="en-US"/>
        </a:p>
      </dgm:t>
    </dgm:pt>
    <dgm:pt modelId="{86A92711-4831-4A74-A23F-B865205829BB}" type="pres">
      <dgm:prSet presAssocID="{E2FAAEDC-42FA-4338-8D00-96E19246A10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555B6C-9BE3-4F51-8988-03FF79C87734}" type="pres">
      <dgm:prSet presAssocID="{E2FAAEDC-42FA-4338-8D00-96E19246A106}" presName="cycle" presStyleCnt="0"/>
      <dgm:spPr/>
    </dgm:pt>
    <dgm:pt modelId="{4DDDFD88-A0AB-4B9F-BB83-6A3F01621792}" type="pres">
      <dgm:prSet presAssocID="{E2FAAEDC-42FA-4338-8D00-96E19246A106}" presName="centerShape" presStyleCnt="0"/>
      <dgm:spPr/>
    </dgm:pt>
    <dgm:pt modelId="{4D0439B5-C014-4796-9855-54637F7D2FD6}" type="pres">
      <dgm:prSet presAssocID="{E2FAAEDC-42FA-4338-8D00-96E19246A106}" presName="connSite" presStyleLbl="node1" presStyleIdx="0" presStyleCnt="5"/>
      <dgm:spPr/>
    </dgm:pt>
    <dgm:pt modelId="{7B7D5BE7-A25C-4912-ACF2-092FEFF5B410}" type="pres">
      <dgm:prSet presAssocID="{E2FAAEDC-42FA-4338-8D00-96E19246A106}" presName="visible" presStyleLbl="node1" presStyleIdx="0" presStyleCnt="5" custScaleX="117144" custScaleY="1171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67265815-1116-4E70-851C-D7D92004AD5A}" type="pres">
      <dgm:prSet presAssocID="{B4CB8977-B2E6-4131-BABD-EE9DEBBC8A09}" presName="Name25" presStyleLbl="parChTrans1D1" presStyleIdx="0" presStyleCnt="4"/>
      <dgm:spPr/>
      <dgm:t>
        <a:bodyPr/>
        <a:lstStyle/>
        <a:p>
          <a:endParaRPr lang="en-US"/>
        </a:p>
      </dgm:t>
    </dgm:pt>
    <dgm:pt modelId="{FD1DAFD5-8A0A-471A-99D9-81B0FE7E3129}" type="pres">
      <dgm:prSet presAssocID="{FBC47F93-04F4-4026-A990-358107F4A49E}" presName="node" presStyleCnt="0"/>
      <dgm:spPr/>
    </dgm:pt>
    <dgm:pt modelId="{546C3166-B522-46E5-BA42-30EBC1184B69}" type="pres">
      <dgm:prSet presAssocID="{FBC47F93-04F4-4026-A990-358107F4A49E}" presName="parentNode" presStyleLbl="node1" presStyleIdx="1" presStyleCnt="5" custScaleX="82201" custScaleY="822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2F281-A4C9-48F3-8517-D925DF33B279}" type="pres">
      <dgm:prSet presAssocID="{FBC47F93-04F4-4026-A990-358107F4A49E}" presName="childNode" presStyleLbl="revTx" presStyleIdx="0" presStyleCnt="0">
        <dgm:presLayoutVars>
          <dgm:bulletEnabled val="1"/>
        </dgm:presLayoutVars>
      </dgm:prSet>
      <dgm:spPr/>
    </dgm:pt>
    <dgm:pt modelId="{E7A21F05-4F3D-41BE-ACCB-0DD2CE29FC3F}" type="pres">
      <dgm:prSet presAssocID="{4F23EEA0-8D8C-43F9-9C3C-0FA0A4E89494}" presName="Name25" presStyleLbl="parChTrans1D1" presStyleIdx="1" presStyleCnt="4"/>
      <dgm:spPr/>
      <dgm:t>
        <a:bodyPr/>
        <a:lstStyle/>
        <a:p>
          <a:endParaRPr lang="en-US"/>
        </a:p>
      </dgm:t>
    </dgm:pt>
    <dgm:pt modelId="{78083DB3-2900-4A83-AA66-39D1F05104F9}" type="pres">
      <dgm:prSet presAssocID="{BE86DD1E-2523-482E-B355-5C41EC890638}" presName="node" presStyleCnt="0"/>
      <dgm:spPr/>
    </dgm:pt>
    <dgm:pt modelId="{261C5350-8E3D-4E49-AD3E-F749D0B251CF}" type="pres">
      <dgm:prSet presAssocID="{BE86DD1E-2523-482E-B355-5C41EC890638}" presName="parentNode" presStyleLbl="node1" presStyleIdx="2" presStyleCnt="5" custScaleX="82201" custScaleY="822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AE939-6607-442D-B705-9D8AA9D98961}" type="pres">
      <dgm:prSet presAssocID="{BE86DD1E-2523-482E-B355-5C41EC890638}" presName="childNode" presStyleLbl="revTx" presStyleIdx="0" presStyleCnt="0">
        <dgm:presLayoutVars>
          <dgm:bulletEnabled val="1"/>
        </dgm:presLayoutVars>
      </dgm:prSet>
      <dgm:spPr/>
    </dgm:pt>
    <dgm:pt modelId="{F516AD97-5ABD-48AA-BE5A-3A97F49C2564}" type="pres">
      <dgm:prSet presAssocID="{8AC45B45-17A5-40ED-BC29-66FA5391E6D4}" presName="Name25" presStyleLbl="parChTrans1D1" presStyleIdx="2" presStyleCnt="4"/>
      <dgm:spPr/>
      <dgm:t>
        <a:bodyPr/>
        <a:lstStyle/>
        <a:p>
          <a:endParaRPr lang="en-US"/>
        </a:p>
      </dgm:t>
    </dgm:pt>
    <dgm:pt modelId="{521202CD-47C4-47B6-B545-D06F63564B12}" type="pres">
      <dgm:prSet presAssocID="{D4142049-05D7-464D-9F74-D02F6916E93F}" presName="node" presStyleCnt="0"/>
      <dgm:spPr/>
    </dgm:pt>
    <dgm:pt modelId="{902556E8-0597-4EFA-B821-CDB186D432BE}" type="pres">
      <dgm:prSet presAssocID="{D4142049-05D7-464D-9F74-D02F6916E93F}" presName="parentNode" presStyleLbl="node1" presStyleIdx="3" presStyleCnt="5" custScaleX="82201" custScaleY="822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1B9280-50B1-401A-8ED8-6EF67A8B475D}" type="pres">
      <dgm:prSet presAssocID="{D4142049-05D7-464D-9F74-D02F6916E93F}" presName="childNode" presStyleLbl="revTx" presStyleIdx="0" presStyleCnt="0">
        <dgm:presLayoutVars>
          <dgm:bulletEnabled val="1"/>
        </dgm:presLayoutVars>
      </dgm:prSet>
      <dgm:spPr/>
    </dgm:pt>
    <dgm:pt modelId="{193737AF-2DC0-41F5-BAAB-83F92E153236}" type="pres">
      <dgm:prSet presAssocID="{B35972FB-59A6-4399-B940-286C37C8B522}" presName="Name25" presStyleLbl="parChTrans1D1" presStyleIdx="3" presStyleCnt="4"/>
      <dgm:spPr/>
      <dgm:t>
        <a:bodyPr/>
        <a:lstStyle/>
        <a:p>
          <a:endParaRPr lang="en-US"/>
        </a:p>
      </dgm:t>
    </dgm:pt>
    <dgm:pt modelId="{6D306E64-4660-49BF-9ED0-4C29EE3449F8}" type="pres">
      <dgm:prSet presAssocID="{9EC6501A-0832-4926-8D7C-DC0B97D3C18F}" presName="node" presStyleCnt="0"/>
      <dgm:spPr/>
    </dgm:pt>
    <dgm:pt modelId="{2503DF99-DE7D-42E3-8A79-3AEA9C4D79A6}" type="pres">
      <dgm:prSet presAssocID="{9EC6501A-0832-4926-8D7C-DC0B97D3C18F}" presName="parentNode" presStyleLbl="node1" presStyleIdx="4" presStyleCnt="5" custScaleX="82201" custScaleY="822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6D17E-A10B-4332-8D4A-5B1C9DF50A26}" type="pres">
      <dgm:prSet presAssocID="{9EC6501A-0832-4926-8D7C-DC0B97D3C18F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DA70149-FBB8-4F25-8343-F911E5C87A09}" srcId="{E2FAAEDC-42FA-4338-8D00-96E19246A106}" destId="{9EC6501A-0832-4926-8D7C-DC0B97D3C18F}" srcOrd="3" destOrd="0" parTransId="{B35972FB-59A6-4399-B940-286C37C8B522}" sibTransId="{1C2CE11F-E863-4513-AE78-2AFB6E113646}"/>
    <dgm:cxn modelId="{FFBD11D3-82C8-4C28-9A95-F3BE77435255}" type="presOf" srcId="{8AC45B45-17A5-40ED-BC29-66FA5391E6D4}" destId="{F516AD97-5ABD-48AA-BE5A-3A97F49C2564}" srcOrd="0" destOrd="0" presId="urn:microsoft.com/office/officeart/2005/8/layout/radial2"/>
    <dgm:cxn modelId="{1A834B15-97F5-46F8-94F0-7A881120E556}" type="presOf" srcId="{BE86DD1E-2523-482E-B355-5C41EC890638}" destId="{261C5350-8E3D-4E49-AD3E-F749D0B251CF}" srcOrd="0" destOrd="0" presId="urn:microsoft.com/office/officeart/2005/8/layout/radial2"/>
    <dgm:cxn modelId="{9D30486A-4AB6-4B68-A1FE-7205538681F6}" type="presOf" srcId="{D4142049-05D7-464D-9F74-D02F6916E93F}" destId="{902556E8-0597-4EFA-B821-CDB186D432BE}" srcOrd="0" destOrd="0" presId="urn:microsoft.com/office/officeart/2005/8/layout/radial2"/>
    <dgm:cxn modelId="{148CC40B-B234-4319-8E7E-1F5613DA94D2}" type="presOf" srcId="{FBC47F93-04F4-4026-A990-358107F4A49E}" destId="{546C3166-B522-46E5-BA42-30EBC1184B69}" srcOrd="0" destOrd="0" presId="urn:microsoft.com/office/officeart/2005/8/layout/radial2"/>
    <dgm:cxn modelId="{AB407F39-8F06-48AF-A375-32817A61592F}" srcId="{E2FAAEDC-42FA-4338-8D00-96E19246A106}" destId="{D4142049-05D7-464D-9F74-D02F6916E93F}" srcOrd="2" destOrd="0" parTransId="{8AC45B45-17A5-40ED-BC29-66FA5391E6D4}" sibTransId="{5ECD7140-22A0-4240-AF17-FB0F71D8A333}"/>
    <dgm:cxn modelId="{0895F46D-A693-4BC1-AD02-22F35067D05C}" type="presOf" srcId="{E2FAAEDC-42FA-4338-8D00-96E19246A106}" destId="{86A92711-4831-4A74-A23F-B865205829BB}" srcOrd="0" destOrd="0" presId="urn:microsoft.com/office/officeart/2005/8/layout/radial2"/>
    <dgm:cxn modelId="{E45C3986-C8C5-435E-9270-0176F5F7AFC8}" srcId="{E2FAAEDC-42FA-4338-8D00-96E19246A106}" destId="{BE86DD1E-2523-482E-B355-5C41EC890638}" srcOrd="1" destOrd="0" parTransId="{4F23EEA0-8D8C-43F9-9C3C-0FA0A4E89494}" sibTransId="{6B0AA784-9AE5-4C4B-958C-1F9DA938778A}"/>
    <dgm:cxn modelId="{132F4DBC-3EF6-46AA-A39C-5D437473432E}" type="presOf" srcId="{9EC6501A-0832-4926-8D7C-DC0B97D3C18F}" destId="{2503DF99-DE7D-42E3-8A79-3AEA9C4D79A6}" srcOrd="0" destOrd="0" presId="urn:microsoft.com/office/officeart/2005/8/layout/radial2"/>
    <dgm:cxn modelId="{3D702F22-AD2A-498D-A1C3-FEF7604218A8}" type="presOf" srcId="{B35972FB-59A6-4399-B940-286C37C8B522}" destId="{193737AF-2DC0-41F5-BAAB-83F92E153236}" srcOrd="0" destOrd="0" presId="urn:microsoft.com/office/officeart/2005/8/layout/radial2"/>
    <dgm:cxn modelId="{10DCF2ED-10FE-4E14-B95E-14A77D8EAEBB}" srcId="{E2FAAEDC-42FA-4338-8D00-96E19246A106}" destId="{FBC47F93-04F4-4026-A990-358107F4A49E}" srcOrd="0" destOrd="0" parTransId="{B4CB8977-B2E6-4131-BABD-EE9DEBBC8A09}" sibTransId="{593C9693-FCFE-4890-9DFE-C03671BB8969}"/>
    <dgm:cxn modelId="{FC88F5C4-919C-4B25-A592-CFC9797CC67A}" type="presOf" srcId="{4F23EEA0-8D8C-43F9-9C3C-0FA0A4E89494}" destId="{E7A21F05-4F3D-41BE-ACCB-0DD2CE29FC3F}" srcOrd="0" destOrd="0" presId="urn:microsoft.com/office/officeart/2005/8/layout/radial2"/>
    <dgm:cxn modelId="{D3B119A8-A443-4539-8319-197F0835A501}" type="presOf" srcId="{B4CB8977-B2E6-4131-BABD-EE9DEBBC8A09}" destId="{67265815-1116-4E70-851C-D7D92004AD5A}" srcOrd="0" destOrd="0" presId="urn:microsoft.com/office/officeart/2005/8/layout/radial2"/>
    <dgm:cxn modelId="{966A236E-5CE8-4174-8AFD-E0CEB44365C5}" type="presParOf" srcId="{86A92711-4831-4A74-A23F-B865205829BB}" destId="{42555B6C-9BE3-4F51-8988-03FF79C87734}" srcOrd="0" destOrd="0" presId="urn:microsoft.com/office/officeart/2005/8/layout/radial2"/>
    <dgm:cxn modelId="{9167D223-14B7-4464-A4D5-04B66040550C}" type="presParOf" srcId="{42555B6C-9BE3-4F51-8988-03FF79C87734}" destId="{4DDDFD88-A0AB-4B9F-BB83-6A3F01621792}" srcOrd="0" destOrd="0" presId="urn:microsoft.com/office/officeart/2005/8/layout/radial2"/>
    <dgm:cxn modelId="{F5BABA27-7831-4FC7-B9AA-D0DFCF7962F5}" type="presParOf" srcId="{4DDDFD88-A0AB-4B9F-BB83-6A3F01621792}" destId="{4D0439B5-C014-4796-9855-54637F7D2FD6}" srcOrd="0" destOrd="0" presId="urn:microsoft.com/office/officeart/2005/8/layout/radial2"/>
    <dgm:cxn modelId="{7A4B888F-2224-4DEE-8CB1-D98F5CAAF1A4}" type="presParOf" srcId="{4DDDFD88-A0AB-4B9F-BB83-6A3F01621792}" destId="{7B7D5BE7-A25C-4912-ACF2-092FEFF5B410}" srcOrd="1" destOrd="0" presId="urn:microsoft.com/office/officeart/2005/8/layout/radial2"/>
    <dgm:cxn modelId="{99C6FFEF-ACCB-4912-ACB9-7A5AD9F83D6E}" type="presParOf" srcId="{42555B6C-9BE3-4F51-8988-03FF79C87734}" destId="{67265815-1116-4E70-851C-D7D92004AD5A}" srcOrd="1" destOrd="0" presId="urn:microsoft.com/office/officeart/2005/8/layout/radial2"/>
    <dgm:cxn modelId="{5C2B24C9-CDB1-4521-A861-62EDF0E46ACD}" type="presParOf" srcId="{42555B6C-9BE3-4F51-8988-03FF79C87734}" destId="{FD1DAFD5-8A0A-471A-99D9-81B0FE7E3129}" srcOrd="2" destOrd="0" presId="urn:microsoft.com/office/officeart/2005/8/layout/radial2"/>
    <dgm:cxn modelId="{E030D10E-F39E-435E-8B1A-9D39072521B0}" type="presParOf" srcId="{FD1DAFD5-8A0A-471A-99D9-81B0FE7E3129}" destId="{546C3166-B522-46E5-BA42-30EBC1184B69}" srcOrd="0" destOrd="0" presId="urn:microsoft.com/office/officeart/2005/8/layout/radial2"/>
    <dgm:cxn modelId="{7629DA3B-A716-4EB5-9E63-ACCEB1104724}" type="presParOf" srcId="{FD1DAFD5-8A0A-471A-99D9-81B0FE7E3129}" destId="{F3B2F281-A4C9-48F3-8517-D925DF33B279}" srcOrd="1" destOrd="0" presId="urn:microsoft.com/office/officeart/2005/8/layout/radial2"/>
    <dgm:cxn modelId="{D616FDB9-E218-450E-A9D6-2A371A6EC54B}" type="presParOf" srcId="{42555B6C-9BE3-4F51-8988-03FF79C87734}" destId="{E7A21F05-4F3D-41BE-ACCB-0DD2CE29FC3F}" srcOrd="3" destOrd="0" presId="urn:microsoft.com/office/officeart/2005/8/layout/radial2"/>
    <dgm:cxn modelId="{F0A6BBA9-C6BF-409C-A0CE-843735124643}" type="presParOf" srcId="{42555B6C-9BE3-4F51-8988-03FF79C87734}" destId="{78083DB3-2900-4A83-AA66-39D1F05104F9}" srcOrd="4" destOrd="0" presId="urn:microsoft.com/office/officeart/2005/8/layout/radial2"/>
    <dgm:cxn modelId="{440219C9-9B0C-4A13-ABFF-B98B9F61A66A}" type="presParOf" srcId="{78083DB3-2900-4A83-AA66-39D1F05104F9}" destId="{261C5350-8E3D-4E49-AD3E-F749D0B251CF}" srcOrd="0" destOrd="0" presId="urn:microsoft.com/office/officeart/2005/8/layout/radial2"/>
    <dgm:cxn modelId="{ADB3FC92-7318-4CB7-8765-4FA4C75A629A}" type="presParOf" srcId="{78083DB3-2900-4A83-AA66-39D1F05104F9}" destId="{42EAE939-6607-442D-B705-9D8AA9D98961}" srcOrd="1" destOrd="0" presId="urn:microsoft.com/office/officeart/2005/8/layout/radial2"/>
    <dgm:cxn modelId="{2AED3257-A2E3-44D9-B4D0-B1510FC1287E}" type="presParOf" srcId="{42555B6C-9BE3-4F51-8988-03FF79C87734}" destId="{F516AD97-5ABD-48AA-BE5A-3A97F49C2564}" srcOrd="5" destOrd="0" presId="urn:microsoft.com/office/officeart/2005/8/layout/radial2"/>
    <dgm:cxn modelId="{ECF43EAA-AC53-4799-B2E5-8252274ECC3D}" type="presParOf" srcId="{42555B6C-9BE3-4F51-8988-03FF79C87734}" destId="{521202CD-47C4-47B6-B545-D06F63564B12}" srcOrd="6" destOrd="0" presId="urn:microsoft.com/office/officeart/2005/8/layout/radial2"/>
    <dgm:cxn modelId="{24725159-174B-44E4-B81B-116DC7D0D00F}" type="presParOf" srcId="{521202CD-47C4-47B6-B545-D06F63564B12}" destId="{902556E8-0597-4EFA-B821-CDB186D432BE}" srcOrd="0" destOrd="0" presId="urn:microsoft.com/office/officeart/2005/8/layout/radial2"/>
    <dgm:cxn modelId="{EC145609-263E-48CA-AB3E-0E86681AFA48}" type="presParOf" srcId="{521202CD-47C4-47B6-B545-D06F63564B12}" destId="{041B9280-50B1-401A-8ED8-6EF67A8B475D}" srcOrd="1" destOrd="0" presId="urn:microsoft.com/office/officeart/2005/8/layout/radial2"/>
    <dgm:cxn modelId="{C15860C7-489B-47E4-B380-FCB9B34FC1D6}" type="presParOf" srcId="{42555B6C-9BE3-4F51-8988-03FF79C87734}" destId="{193737AF-2DC0-41F5-BAAB-83F92E153236}" srcOrd="7" destOrd="0" presId="urn:microsoft.com/office/officeart/2005/8/layout/radial2"/>
    <dgm:cxn modelId="{3F86C25E-1FF4-499E-B591-CFC618DDA5E5}" type="presParOf" srcId="{42555B6C-9BE3-4F51-8988-03FF79C87734}" destId="{6D306E64-4660-49BF-9ED0-4C29EE3449F8}" srcOrd="8" destOrd="0" presId="urn:microsoft.com/office/officeart/2005/8/layout/radial2"/>
    <dgm:cxn modelId="{517AC0B6-DD67-4942-BC05-BC5EC71B9341}" type="presParOf" srcId="{6D306E64-4660-49BF-9ED0-4C29EE3449F8}" destId="{2503DF99-DE7D-42E3-8A79-3AEA9C4D79A6}" srcOrd="0" destOrd="0" presId="urn:microsoft.com/office/officeart/2005/8/layout/radial2"/>
    <dgm:cxn modelId="{9B1CA0D0-0716-499E-B279-AF03C1D4588D}" type="presParOf" srcId="{6D306E64-4660-49BF-9ED0-4C29EE3449F8}" destId="{9C26D17E-A10B-4332-8D4A-5B1C9DF50A2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9EB4B-063A-4F03-BECD-14AF92B3AA0B}">
      <dsp:nvSpPr>
        <dsp:cNvPr id="0" name=""/>
        <dsp:cNvSpPr/>
      </dsp:nvSpPr>
      <dsp:spPr>
        <a:xfrm rot="2565011">
          <a:off x="2105630" y="3551007"/>
          <a:ext cx="764493" cy="61787"/>
        </a:xfrm>
        <a:custGeom>
          <a:avLst/>
          <a:gdLst/>
          <a:ahLst/>
          <a:cxnLst/>
          <a:rect l="0" t="0" r="0" b="0"/>
          <a:pathLst>
            <a:path>
              <a:moveTo>
                <a:pt x="0" y="30893"/>
              </a:moveTo>
              <a:lnTo>
                <a:pt x="764493" y="30893"/>
              </a:lnTo>
            </a:path>
          </a:pathLst>
        </a:custGeom>
        <a:noFill/>
        <a:ln w="12700" cap="flat" cmpd="sng" algn="ctr">
          <a:solidFill>
            <a:srgbClr val="0042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814BC-CFBE-4115-BD10-504EC218FFC3}">
      <dsp:nvSpPr>
        <dsp:cNvPr id="0" name=""/>
        <dsp:cNvSpPr/>
      </dsp:nvSpPr>
      <dsp:spPr>
        <a:xfrm>
          <a:off x="2207185" y="2503300"/>
          <a:ext cx="849899" cy="61787"/>
        </a:xfrm>
        <a:custGeom>
          <a:avLst/>
          <a:gdLst/>
          <a:ahLst/>
          <a:cxnLst/>
          <a:rect l="0" t="0" r="0" b="0"/>
          <a:pathLst>
            <a:path>
              <a:moveTo>
                <a:pt x="0" y="30893"/>
              </a:moveTo>
              <a:lnTo>
                <a:pt x="849899" y="30893"/>
              </a:lnTo>
            </a:path>
          </a:pathLst>
        </a:custGeom>
        <a:noFill/>
        <a:ln w="12700" cap="flat" cmpd="sng" algn="ctr">
          <a:solidFill>
            <a:srgbClr val="0042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AFEE2-3774-4C25-8E15-7E6E0C227A58}">
      <dsp:nvSpPr>
        <dsp:cNvPr id="0" name=""/>
        <dsp:cNvSpPr/>
      </dsp:nvSpPr>
      <dsp:spPr>
        <a:xfrm rot="19036747">
          <a:off x="2105856" y="1456786"/>
          <a:ext cx="763787" cy="61787"/>
        </a:xfrm>
        <a:custGeom>
          <a:avLst/>
          <a:gdLst/>
          <a:ahLst/>
          <a:cxnLst/>
          <a:rect l="0" t="0" r="0" b="0"/>
          <a:pathLst>
            <a:path>
              <a:moveTo>
                <a:pt x="0" y="30893"/>
              </a:moveTo>
              <a:lnTo>
                <a:pt x="763787" y="30893"/>
              </a:lnTo>
            </a:path>
          </a:pathLst>
        </a:custGeom>
        <a:noFill/>
        <a:ln w="12700" cap="flat" cmpd="sng" algn="ctr">
          <a:solidFill>
            <a:srgbClr val="00426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E69AC-00E0-4D02-A246-9E2B1A505A3F}">
      <dsp:nvSpPr>
        <dsp:cNvPr id="0" name=""/>
        <dsp:cNvSpPr/>
      </dsp:nvSpPr>
      <dsp:spPr>
        <a:xfrm>
          <a:off x="239779" y="1419491"/>
          <a:ext cx="2229405" cy="222940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3000" r="-4000" b="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572CE-58CB-4CB5-8111-E0C259786BC5}">
      <dsp:nvSpPr>
        <dsp:cNvPr id="0" name=""/>
        <dsp:cNvSpPr/>
      </dsp:nvSpPr>
      <dsp:spPr>
        <a:xfrm>
          <a:off x="2574386" y="1849"/>
          <a:ext cx="1461777" cy="1461777"/>
        </a:xfrm>
        <a:prstGeom prst="ellipse">
          <a:avLst/>
        </a:prstGeom>
        <a:solidFill>
          <a:srgbClr val="0042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788458" y="215921"/>
        <a:ext cx="1033633" cy="1033633"/>
      </dsp:txXfrm>
    </dsp:sp>
    <dsp:sp modelId="{B39BE031-19D7-4ADB-94BB-1B22F4C26B13}">
      <dsp:nvSpPr>
        <dsp:cNvPr id="0" name=""/>
        <dsp:cNvSpPr/>
      </dsp:nvSpPr>
      <dsp:spPr>
        <a:xfrm>
          <a:off x="4182341" y="1849"/>
          <a:ext cx="2192665" cy="146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>
        <a:off x="4182341" y="1849"/>
        <a:ext cx="2192665" cy="1461777"/>
      </dsp:txXfrm>
    </dsp:sp>
    <dsp:sp modelId="{3C793762-0EF2-414B-8E64-8FA37E324965}">
      <dsp:nvSpPr>
        <dsp:cNvPr id="0" name=""/>
        <dsp:cNvSpPr/>
      </dsp:nvSpPr>
      <dsp:spPr>
        <a:xfrm>
          <a:off x="3057085" y="1803305"/>
          <a:ext cx="1461777" cy="1461777"/>
        </a:xfrm>
        <a:prstGeom prst="ellipse">
          <a:avLst/>
        </a:prstGeom>
        <a:solidFill>
          <a:srgbClr val="0042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271157" y="2017377"/>
        <a:ext cx="1033633" cy="1033633"/>
      </dsp:txXfrm>
    </dsp:sp>
    <dsp:sp modelId="{C32F45DB-BCBE-4F5A-826D-751E74232702}">
      <dsp:nvSpPr>
        <dsp:cNvPr id="0" name=""/>
        <dsp:cNvSpPr/>
      </dsp:nvSpPr>
      <dsp:spPr>
        <a:xfrm>
          <a:off x="4665040" y="1803305"/>
          <a:ext cx="2192665" cy="146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4665040" y="1803305"/>
        <a:ext cx="2192665" cy="1461777"/>
      </dsp:txXfrm>
    </dsp:sp>
    <dsp:sp modelId="{76237471-DB62-4660-8827-E46A2486C3F0}">
      <dsp:nvSpPr>
        <dsp:cNvPr id="0" name=""/>
        <dsp:cNvSpPr/>
      </dsp:nvSpPr>
      <dsp:spPr>
        <a:xfrm>
          <a:off x="2574386" y="3606611"/>
          <a:ext cx="1461777" cy="1461777"/>
        </a:xfrm>
        <a:prstGeom prst="ellipse">
          <a:avLst/>
        </a:prstGeom>
        <a:solidFill>
          <a:srgbClr val="0042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788458" y="3820683"/>
        <a:ext cx="1033633" cy="1033633"/>
      </dsp:txXfrm>
    </dsp:sp>
    <dsp:sp modelId="{EBCDD077-ACFA-4D16-9647-E2B379FA827D}">
      <dsp:nvSpPr>
        <dsp:cNvPr id="0" name=""/>
        <dsp:cNvSpPr/>
      </dsp:nvSpPr>
      <dsp:spPr>
        <a:xfrm>
          <a:off x="4182341" y="3606611"/>
          <a:ext cx="2192665" cy="146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/>
        </a:p>
      </dsp:txBody>
      <dsp:txXfrm>
        <a:off x="4182341" y="3606611"/>
        <a:ext cx="2192665" cy="1461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BD548-9E04-405B-9879-D099C4933990}">
      <dsp:nvSpPr>
        <dsp:cNvPr id="0" name=""/>
        <dsp:cNvSpPr/>
      </dsp:nvSpPr>
      <dsp:spPr>
        <a:xfrm>
          <a:off x="828583" y="155076"/>
          <a:ext cx="2004060" cy="2004060"/>
        </a:xfrm>
        <a:prstGeom prst="pie">
          <a:avLst>
            <a:gd name="adj1" fmla="val 16200000"/>
            <a:gd name="adj2" fmla="val 1800000"/>
          </a:avLst>
        </a:prstGeom>
        <a:solidFill>
          <a:srgbClr val="00426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Care</a:t>
          </a:r>
          <a:endParaRPr lang="en-US" sz="1600" kern="1200" dirty="0"/>
        </a:p>
      </dsp:txBody>
      <dsp:txXfrm>
        <a:off x="1884770" y="579745"/>
        <a:ext cx="715735" cy="596446"/>
      </dsp:txXfrm>
    </dsp:sp>
    <dsp:sp modelId="{F0EAB5C5-77B9-418F-A81F-CD7E0F011BA1}">
      <dsp:nvSpPr>
        <dsp:cNvPr id="0" name=""/>
        <dsp:cNvSpPr/>
      </dsp:nvSpPr>
      <dsp:spPr>
        <a:xfrm>
          <a:off x="787309" y="226649"/>
          <a:ext cx="2004060" cy="2004060"/>
        </a:xfrm>
        <a:prstGeom prst="pie">
          <a:avLst>
            <a:gd name="adj1" fmla="val 1800000"/>
            <a:gd name="adj2" fmla="val 9000000"/>
          </a:avLst>
        </a:prstGeom>
        <a:solidFill>
          <a:srgbClr val="00426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Community</a:t>
          </a:r>
          <a:endParaRPr lang="en-US" sz="1600" kern="1200" dirty="0"/>
        </a:p>
      </dsp:txBody>
      <dsp:txXfrm>
        <a:off x="1264466" y="1526903"/>
        <a:ext cx="1073603" cy="524872"/>
      </dsp:txXfrm>
    </dsp:sp>
    <dsp:sp modelId="{5DA373FA-FBBD-4DA6-9B4F-95C158A1E0FE}">
      <dsp:nvSpPr>
        <dsp:cNvPr id="0" name=""/>
        <dsp:cNvSpPr/>
      </dsp:nvSpPr>
      <dsp:spPr>
        <a:xfrm>
          <a:off x="746035" y="155076"/>
          <a:ext cx="2004060" cy="2004060"/>
        </a:xfrm>
        <a:prstGeom prst="pie">
          <a:avLst>
            <a:gd name="adj1" fmla="val 9000000"/>
            <a:gd name="adj2" fmla="val 16200000"/>
          </a:avLst>
        </a:prstGeom>
        <a:solidFill>
          <a:srgbClr val="00426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Learn</a:t>
          </a:r>
          <a:endParaRPr lang="en-US" sz="1600" kern="1200" dirty="0"/>
        </a:p>
      </dsp:txBody>
      <dsp:txXfrm>
        <a:off x="978172" y="579745"/>
        <a:ext cx="715735" cy="596446"/>
      </dsp:txXfrm>
    </dsp:sp>
    <dsp:sp modelId="{55AB67E5-7671-456A-A09E-E82101ABFEFB}">
      <dsp:nvSpPr>
        <dsp:cNvPr id="0" name=""/>
        <dsp:cNvSpPr/>
      </dsp:nvSpPr>
      <dsp:spPr>
        <a:xfrm>
          <a:off x="704688" y="31015"/>
          <a:ext cx="2252181" cy="225218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6A2422-8CA2-4F09-A47E-C8D7E6BB8DA9}">
      <dsp:nvSpPr>
        <dsp:cNvPr id="0" name=""/>
        <dsp:cNvSpPr/>
      </dsp:nvSpPr>
      <dsp:spPr>
        <a:xfrm>
          <a:off x="663248" y="102462"/>
          <a:ext cx="2252181" cy="225218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A01AED-EF1C-4773-B7A3-9E37F9262CEF}">
      <dsp:nvSpPr>
        <dsp:cNvPr id="0" name=""/>
        <dsp:cNvSpPr/>
      </dsp:nvSpPr>
      <dsp:spPr>
        <a:xfrm>
          <a:off x="621808" y="31015"/>
          <a:ext cx="2252181" cy="225218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BD548-9E04-405B-9879-D099C4933990}">
      <dsp:nvSpPr>
        <dsp:cNvPr id="0" name=""/>
        <dsp:cNvSpPr/>
      </dsp:nvSpPr>
      <dsp:spPr>
        <a:xfrm>
          <a:off x="836145" y="156491"/>
          <a:ext cx="2022348" cy="2022348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Educate</a:t>
          </a:r>
          <a:endParaRPr lang="en-US" sz="1600" kern="1200" dirty="0"/>
        </a:p>
      </dsp:txBody>
      <dsp:txXfrm>
        <a:off x="1901971" y="585036"/>
        <a:ext cx="722267" cy="601889"/>
      </dsp:txXfrm>
    </dsp:sp>
    <dsp:sp modelId="{F0EAB5C5-77B9-418F-A81F-CD7E0F011BA1}">
      <dsp:nvSpPr>
        <dsp:cNvPr id="0" name=""/>
        <dsp:cNvSpPr/>
      </dsp:nvSpPr>
      <dsp:spPr>
        <a:xfrm>
          <a:off x="794494" y="228718"/>
          <a:ext cx="2022348" cy="2022348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Return</a:t>
          </a:r>
          <a:endParaRPr lang="en-US" sz="1600" kern="1200" dirty="0"/>
        </a:p>
      </dsp:txBody>
      <dsp:txXfrm>
        <a:off x="1276006" y="1540837"/>
        <a:ext cx="1083401" cy="529662"/>
      </dsp:txXfrm>
    </dsp:sp>
    <dsp:sp modelId="{5DA373FA-FBBD-4DA6-9B4F-95C158A1E0FE}">
      <dsp:nvSpPr>
        <dsp:cNvPr id="0" name=""/>
        <dsp:cNvSpPr/>
      </dsp:nvSpPr>
      <dsp:spPr>
        <a:xfrm>
          <a:off x="752843" y="156491"/>
          <a:ext cx="2022348" cy="2022348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Recruit</a:t>
          </a:r>
          <a:endParaRPr lang="en-US" sz="1600" kern="1200" dirty="0"/>
        </a:p>
      </dsp:txBody>
      <dsp:txXfrm>
        <a:off x="987099" y="585036"/>
        <a:ext cx="722267" cy="601889"/>
      </dsp:txXfrm>
    </dsp:sp>
    <dsp:sp modelId="{55AB67E5-7671-456A-A09E-E82101ABFEFB}">
      <dsp:nvSpPr>
        <dsp:cNvPr id="0" name=""/>
        <dsp:cNvSpPr/>
      </dsp:nvSpPr>
      <dsp:spPr>
        <a:xfrm>
          <a:off x="711119" y="31298"/>
          <a:ext cx="2272734" cy="227273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6A2422-8CA2-4F09-A47E-C8D7E6BB8DA9}">
      <dsp:nvSpPr>
        <dsp:cNvPr id="0" name=""/>
        <dsp:cNvSpPr/>
      </dsp:nvSpPr>
      <dsp:spPr>
        <a:xfrm>
          <a:off x="669301" y="103397"/>
          <a:ext cx="2272734" cy="227273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A01AED-EF1C-4773-B7A3-9E37F9262CEF}">
      <dsp:nvSpPr>
        <dsp:cNvPr id="0" name=""/>
        <dsp:cNvSpPr/>
      </dsp:nvSpPr>
      <dsp:spPr>
        <a:xfrm>
          <a:off x="627483" y="31298"/>
          <a:ext cx="2272734" cy="227273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08FB7-92E9-4502-A56B-8DB85537F2DD}">
      <dsp:nvSpPr>
        <dsp:cNvPr id="0" name=""/>
        <dsp:cNvSpPr/>
      </dsp:nvSpPr>
      <dsp:spPr>
        <a:xfrm rot="216367">
          <a:off x="1369780" y="-121906"/>
          <a:ext cx="1266233" cy="12664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AB82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DF2C3-EF63-41E0-8E76-DC3BFEAB0C2F}">
      <dsp:nvSpPr>
        <dsp:cNvPr id="0" name=""/>
        <dsp:cNvSpPr/>
      </dsp:nvSpPr>
      <dsp:spPr>
        <a:xfrm>
          <a:off x="1665016" y="404965"/>
          <a:ext cx="703621" cy="35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Recruit</a:t>
          </a:r>
          <a:endParaRPr lang="en-US" sz="1600" kern="1200" dirty="0"/>
        </a:p>
      </dsp:txBody>
      <dsp:txXfrm>
        <a:off x="1665016" y="404965"/>
        <a:ext cx="703621" cy="351726"/>
      </dsp:txXfrm>
    </dsp:sp>
    <dsp:sp modelId="{4342D68B-507E-4B49-9473-D926D0AE2043}">
      <dsp:nvSpPr>
        <dsp:cNvPr id="0" name=""/>
        <dsp:cNvSpPr/>
      </dsp:nvSpPr>
      <dsp:spPr>
        <a:xfrm rot="19335415">
          <a:off x="1103116" y="727668"/>
          <a:ext cx="1266233" cy="12664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EA9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5FF68-2F2A-43B2-9B86-77FCA2F342A0}">
      <dsp:nvSpPr>
        <dsp:cNvPr id="0" name=""/>
        <dsp:cNvSpPr/>
      </dsp:nvSpPr>
      <dsp:spPr>
        <a:xfrm>
          <a:off x="1445378" y="1189082"/>
          <a:ext cx="703621" cy="35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Educate</a:t>
          </a:r>
          <a:endParaRPr lang="en-US" sz="1600" kern="1200" dirty="0"/>
        </a:p>
      </dsp:txBody>
      <dsp:txXfrm>
        <a:off x="1445378" y="1189082"/>
        <a:ext cx="703621" cy="351726"/>
      </dsp:txXfrm>
    </dsp:sp>
    <dsp:sp modelId="{26B850B0-F8E9-4716-9484-B724AEEF54BA}">
      <dsp:nvSpPr>
        <dsp:cNvPr id="0" name=""/>
        <dsp:cNvSpPr/>
      </dsp:nvSpPr>
      <dsp:spPr>
        <a:xfrm rot="19335415">
          <a:off x="2084863" y="1267944"/>
          <a:ext cx="1087890" cy="108832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F792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8577F5-2D7E-40FF-8D18-AB597C4B229B}">
      <dsp:nvSpPr>
        <dsp:cNvPr id="0" name=""/>
        <dsp:cNvSpPr/>
      </dsp:nvSpPr>
      <dsp:spPr>
        <a:xfrm>
          <a:off x="2276277" y="1669453"/>
          <a:ext cx="703621" cy="35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Return</a:t>
          </a:r>
          <a:endParaRPr lang="en-US" sz="1600" kern="1200" dirty="0"/>
        </a:p>
      </dsp:txBody>
      <dsp:txXfrm>
        <a:off x="2276277" y="1669453"/>
        <a:ext cx="703621" cy="3517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08FB7-92E9-4502-A56B-8DB85537F2DD}">
      <dsp:nvSpPr>
        <dsp:cNvPr id="0" name=""/>
        <dsp:cNvSpPr/>
      </dsp:nvSpPr>
      <dsp:spPr>
        <a:xfrm rot="216367">
          <a:off x="1369780" y="-121906"/>
          <a:ext cx="1266233" cy="126642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AB82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DF2C3-EF63-41E0-8E76-DC3BFEAB0C2F}">
      <dsp:nvSpPr>
        <dsp:cNvPr id="0" name=""/>
        <dsp:cNvSpPr/>
      </dsp:nvSpPr>
      <dsp:spPr>
        <a:xfrm>
          <a:off x="1647602" y="326586"/>
          <a:ext cx="703621" cy="35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Learn</a:t>
          </a:r>
          <a:endParaRPr lang="en-US" sz="1400" kern="1200" dirty="0"/>
        </a:p>
      </dsp:txBody>
      <dsp:txXfrm>
        <a:off x="1647602" y="326586"/>
        <a:ext cx="703621" cy="351726"/>
      </dsp:txXfrm>
    </dsp:sp>
    <dsp:sp modelId="{4342D68B-507E-4B49-9473-D926D0AE2043}">
      <dsp:nvSpPr>
        <dsp:cNvPr id="0" name=""/>
        <dsp:cNvSpPr/>
      </dsp:nvSpPr>
      <dsp:spPr>
        <a:xfrm rot="19335415">
          <a:off x="1103116" y="727668"/>
          <a:ext cx="1266233" cy="126642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EA9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5FF68-2F2A-43B2-9B86-77FCA2F342A0}">
      <dsp:nvSpPr>
        <dsp:cNvPr id="0" name=""/>
        <dsp:cNvSpPr/>
      </dsp:nvSpPr>
      <dsp:spPr>
        <a:xfrm>
          <a:off x="1323441" y="1189082"/>
          <a:ext cx="703621" cy="35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Care</a:t>
          </a:r>
          <a:endParaRPr lang="en-US" sz="1400" kern="1200" dirty="0"/>
        </a:p>
      </dsp:txBody>
      <dsp:txXfrm>
        <a:off x="1323441" y="1189082"/>
        <a:ext cx="703621" cy="351726"/>
      </dsp:txXfrm>
    </dsp:sp>
    <dsp:sp modelId="{26B850B0-F8E9-4716-9484-B724AEEF54BA}">
      <dsp:nvSpPr>
        <dsp:cNvPr id="0" name=""/>
        <dsp:cNvSpPr/>
      </dsp:nvSpPr>
      <dsp:spPr>
        <a:xfrm rot="19335415">
          <a:off x="2084863" y="1267944"/>
          <a:ext cx="1087890" cy="108832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F792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8577F5-2D7E-40FF-8D18-AB597C4B229B}">
      <dsp:nvSpPr>
        <dsp:cNvPr id="0" name=""/>
        <dsp:cNvSpPr/>
      </dsp:nvSpPr>
      <dsp:spPr>
        <a:xfrm>
          <a:off x="2120531" y="1730414"/>
          <a:ext cx="962849" cy="35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Community</a:t>
          </a:r>
          <a:endParaRPr lang="en-US" sz="1400" kern="1200" dirty="0"/>
        </a:p>
      </dsp:txBody>
      <dsp:txXfrm>
        <a:off x="2120531" y="1730414"/>
        <a:ext cx="962849" cy="351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08FB7-92E9-4502-A56B-8DB85537F2DD}">
      <dsp:nvSpPr>
        <dsp:cNvPr id="0" name=""/>
        <dsp:cNvSpPr/>
      </dsp:nvSpPr>
      <dsp:spPr>
        <a:xfrm rot="216367">
          <a:off x="2862629" y="-254764"/>
          <a:ext cx="2646229" cy="26466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9AB82D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DF2C3-EF63-41E0-8E76-DC3BFEAB0C2F}">
      <dsp:nvSpPr>
        <dsp:cNvPr id="0" name=""/>
        <dsp:cNvSpPr/>
      </dsp:nvSpPr>
      <dsp:spPr>
        <a:xfrm>
          <a:off x="3458525" y="751345"/>
          <a:ext cx="1470458" cy="73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426D"/>
              </a:solidFill>
            </a:rPr>
            <a:t>Recruit</a:t>
          </a:r>
          <a:endParaRPr lang="en-US" sz="3200" kern="1200" dirty="0">
            <a:solidFill>
              <a:srgbClr val="00426D"/>
            </a:solidFill>
          </a:endParaRPr>
        </a:p>
      </dsp:txBody>
      <dsp:txXfrm>
        <a:off x="3458525" y="751345"/>
        <a:ext cx="1470458" cy="735053"/>
      </dsp:txXfrm>
    </dsp:sp>
    <dsp:sp modelId="{4342D68B-507E-4B49-9473-D926D0AE2043}">
      <dsp:nvSpPr>
        <dsp:cNvPr id="0" name=""/>
        <dsp:cNvSpPr/>
      </dsp:nvSpPr>
      <dsp:spPr>
        <a:xfrm rot="19335415">
          <a:off x="2305343" y="1520712"/>
          <a:ext cx="2646229" cy="2646631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7EA93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95FF68-2F2A-43B2-9B86-77FCA2F342A0}">
      <dsp:nvSpPr>
        <dsp:cNvPr id="0" name=""/>
        <dsp:cNvSpPr/>
      </dsp:nvSpPr>
      <dsp:spPr>
        <a:xfrm>
          <a:off x="2624814" y="2484997"/>
          <a:ext cx="2262065" cy="73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426D"/>
              </a:solidFill>
            </a:rPr>
            <a:t>Educate</a:t>
          </a:r>
          <a:endParaRPr lang="en-US" sz="3200" kern="1200" dirty="0">
            <a:solidFill>
              <a:srgbClr val="00426D"/>
            </a:solidFill>
          </a:endParaRPr>
        </a:p>
      </dsp:txBody>
      <dsp:txXfrm>
        <a:off x="2624814" y="2484997"/>
        <a:ext cx="2262065" cy="735053"/>
      </dsp:txXfrm>
    </dsp:sp>
    <dsp:sp modelId="{26B850B0-F8E9-4716-9484-B724AEEF54BA}">
      <dsp:nvSpPr>
        <dsp:cNvPr id="0" name=""/>
        <dsp:cNvSpPr/>
      </dsp:nvSpPr>
      <dsp:spPr>
        <a:xfrm rot="19335415">
          <a:off x="4357041" y="2649805"/>
          <a:ext cx="2273520" cy="227443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3F7928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8577F5-2D7E-40FF-8D18-AB597C4B229B}">
      <dsp:nvSpPr>
        <dsp:cNvPr id="0" name=""/>
        <dsp:cNvSpPr/>
      </dsp:nvSpPr>
      <dsp:spPr>
        <a:xfrm>
          <a:off x="4757066" y="3488895"/>
          <a:ext cx="1470458" cy="735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426D"/>
              </a:solidFill>
            </a:rPr>
            <a:t>Return</a:t>
          </a:r>
          <a:endParaRPr lang="en-US" sz="3200" kern="1200" dirty="0">
            <a:solidFill>
              <a:srgbClr val="00426D"/>
            </a:solidFill>
          </a:endParaRPr>
        </a:p>
      </dsp:txBody>
      <dsp:txXfrm>
        <a:off x="4757066" y="3488895"/>
        <a:ext cx="1470458" cy="7350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737AF-2DC0-41F5-BAAB-83F92E153236}">
      <dsp:nvSpPr>
        <dsp:cNvPr id="0" name=""/>
        <dsp:cNvSpPr/>
      </dsp:nvSpPr>
      <dsp:spPr>
        <a:xfrm rot="3650170">
          <a:off x="2622788" y="3910589"/>
          <a:ext cx="113153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31530" y="22104"/>
              </a:lnTo>
            </a:path>
          </a:pathLst>
        </a:custGeom>
        <a:noFill/>
        <a:ln w="12700" cap="flat" cmpd="sng" algn="ctr">
          <a:solidFill>
            <a:srgbClr val="7DA7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6AD97-5ABD-48AA-BE5A-3A97F49C2564}">
      <dsp:nvSpPr>
        <dsp:cNvPr id="0" name=""/>
        <dsp:cNvSpPr/>
      </dsp:nvSpPr>
      <dsp:spPr>
        <a:xfrm rot="1296505">
          <a:off x="3194232" y="3148962"/>
          <a:ext cx="858917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58917" y="22104"/>
              </a:lnTo>
            </a:path>
          </a:pathLst>
        </a:custGeom>
        <a:noFill/>
        <a:ln w="12700" cap="flat" cmpd="sng" algn="ctr">
          <a:solidFill>
            <a:srgbClr val="7DA7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21F05-4F3D-41BE-ACCB-0DD2CE29FC3F}">
      <dsp:nvSpPr>
        <dsp:cNvPr id="0" name=""/>
        <dsp:cNvSpPr/>
      </dsp:nvSpPr>
      <dsp:spPr>
        <a:xfrm rot="20303495">
          <a:off x="3194232" y="2274178"/>
          <a:ext cx="858917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858917" y="22104"/>
              </a:lnTo>
            </a:path>
          </a:pathLst>
        </a:custGeom>
        <a:noFill/>
        <a:ln w="6350" cap="flat" cmpd="sng" algn="ctr">
          <a:solidFill>
            <a:srgbClr val="80A83F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67265815-1116-4E70-851C-D7D92004AD5A}">
      <dsp:nvSpPr>
        <dsp:cNvPr id="0" name=""/>
        <dsp:cNvSpPr/>
      </dsp:nvSpPr>
      <dsp:spPr>
        <a:xfrm rot="17949830">
          <a:off x="2622788" y="1512551"/>
          <a:ext cx="1131530" cy="44208"/>
        </a:xfrm>
        <a:custGeom>
          <a:avLst/>
          <a:gdLst/>
          <a:ahLst/>
          <a:cxnLst/>
          <a:rect l="0" t="0" r="0" b="0"/>
          <a:pathLst>
            <a:path>
              <a:moveTo>
                <a:pt x="0" y="22104"/>
              </a:moveTo>
              <a:lnTo>
                <a:pt x="1131530" y="22104"/>
              </a:lnTo>
            </a:path>
          </a:pathLst>
        </a:custGeom>
        <a:noFill/>
        <a:ln w="12700" cap="flat" cmpd="sng" algn="ctr">
          <a:solidFill>
            <a:srgbClr val="7DA7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7D5BE7-A25C-4912-ACF2-092FEFF5B410}">
      <dsp:nvSpPr>
        <dsp:cNvPr id="0" name=""/>
        <dsp:cNvSpPr/>
      </dsp:nvSpPr>
      <dsp:spPr>
        <a:xfrm>
          <a:off x="1339670" y="1553907"/>
          <a:ext cx="2359534" cy="235953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C3166-B522-46E5-BA42-30EBC1184B69}">
      <dsp:nvSpPr>
        <dsp:cNvPr id="0" name=""/>
        <dsp:cNvSpPr/>
      </dsp:nvSpPr>
      <dsp:spPr>
        <a:xfrm>
          <a:off x="3209595" y="110156"/>
          <a:ext cx="993423" cy="993423"/>
        </a:xfrm>
        <a:prstGeom prst="ellipse">
          <a:avLst/>
        </a:prstGeom>
        <a:solidFill>
          <a:srgbClr val="80A83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PNWU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355078" y="255639"/>
        <a:ext cx="702457" cy="702457"/>
      </dsp:txXfrm>
    </dsp:sp>
    <dsp:sp modelId="{261C5350-8E3D-4E49-AD3E-F749D0B251CF}">
      <dsp:nvSpPr>
        <dsp:cNvPr id="0" name=""/>
        <dsp:cNvSpPr/>
      </dsp:nvSpPr>
      <dsp:spPr>
        <a:xfrm>
          <a:off x="3988060" y="1458497"/>
          <a:ext cx="993423" cy="993423"/>
        </a:xfrm>
        <a:prstGeom prst="ellipse">
          <a:avLst/>
        </a:prstGeom>
        <a:solidFill>
          <a:srgbClr val="80A83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WSU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4133543" y="1603980"/>
        <a:ext cx="702457" cy="702457"/>
      </dsp:txXfrm>
    </dsp:sp>
    <dsp:sp modelId="{902556E8-0597-4EFA-B821-CDB186D432BE}">
      <dsp:nvSpPr>
        <dsp:cNvPr id="0" name=""/>
        <dsp:cNvSpPr/>
      </dsp:nvSpPr>
      <dsp:spPr>
        <a:xfrm>
          <a:off x="3988060" y="3015428"/>
          <a:ext cx="993423" cy="993423"/>
        </a:xfrm>
        <a:prstGeom prst="ellipse">
          <a:avLst/>
        </a:prstGeom>
        <a:solidFill>
          <a:srgbClr val="80A83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HU</a:t>
          </a:r>
          <a:endParaRPr lang="en-US" sz="2000" kern="1200" dirty="0"/>
        </a:p>
      </dsp:txBody>
      <dsp:txXfrm>
        <a:off x="4133543" y="3160911"/>
        <a:ext cx="702457" cy="702457"/>
      </dsp:txXfrm>
    </dsp:sp>
    <dsp:sp modelId="{2503DF99-DE7D-42E3-8A79-3AEA9C4D79A6}">
      <dsp:nvSpPr>
        <dsp:cNvPr id="0" name=""/>
        <dsp:cNvSpPr/>
      </dsp:nvSpPr>
      <dsp:spPr>
        <a:xfrm>
          <a:off x="3209595" y="4363769"/>
          <a:ext cx="993423" cy="993423"/>
        </a:xfrm>
        <a:prstGeom prst="ellipse">
          <a:avLst/>
        </a:prstGeom>
        <a:solidFill>
          <a:srgbClr val="80A83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CWU</a:t>
          </a:r>
          <a:endParaRPr lang="en-US" sz="2000" kern="1200" dirty="0"/>
        </a:p>
      </dsp:txBody>
      <dsp:txXfrm>
        <a:off x="3355078" y="4509252"/>
        <a:ext cx="702457" cy="702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0.06485</cdr:x>
      <cdr:y>0.87598</cdr:y>
    </cdr:from>
    <cdr:to>
      <cdr:x>0.92772</cdr:x>
      <cdr:y>0.97432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1975" y="5514976"/>
          <a:ext cx="7477125" cy="619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/>
            <a:t>*2013 Class size increase from approximately 70 to 135 students</a:t>
          </a:r>
        </a:p>
        <a:p xmlns:a="http://schemas.openxmlformats.org/drawingml/2006/main">
          <a:pPr algn="ctr"/>
          <a:endParaRPr lang="en-US" sz="1100"/>
        </a:p>
        <a:p xmlns:a="http://schemas.openxmlformats.org/drawingml/2006/main">
          <a:pPr algn="ctr"/>
          <a:r>
            <a:rPr lang="en-US" sz="1100"/>
            <a:t>Prepared by the PNWU Office of Institutional</a:t>
          </a:r>
          <a:r>
            <a:rPr lang="en-US" sz="1100" baseline="0"/>
            <a:t> Effectiveness (OIE) 09/11/2017</a:t>
          </a:r>
          <a:endParaRPr lang="en-U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0.05134</cdr:x>
      <cdr:y>0.90067</cdr:y>
    </cdr:from>
    <cdr:to>
      <cdr:x>0.93765</cdr:x>
      <cdr:y>0.97475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4500" y="5662083"/>
          <a:ext cx="7672917" cy="4656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>
              <a:effectLst/>
              <a:latin typeface="+mn-lt"/>
              <a:ea typeface="+mn-ea"/>
              <a:cs typeface="+mn-cs"/>
            </a:rPr>
            <a:t>*Permanent address of matriculants is used to determine where they are from</a:t>
          </a:r>
          <a:endParaRPr lang="en-US">
            <a:effectLst/>
          </a:endParaRP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>
              <a:effectLst/>
              <a:latin typeface="+mn-lt"/>
              <a:ea typeface="+mn-ea"/>
              <a:cs typeface="+mn-cs"/>
            </a:rPr>
            <a:t>Prepared by the PNWU Office of Institutional Effectiveness (OIE)</a:t>
          </a:r>
          <a:r>
            <a:rPr lang="en-US" sz="1100" baseline="0">
              <a:effectLst/>
              <a:latin typeface="+mn-lt"/>
              <a:ea typeface="+mn-ea"/>
              <a:cs typeface="+mn-cs"/>
            </a:rPr>
            <a:t> 9/6/2017</a:t>
          </a:r>
          <a:endParaRPr lang="en-US">
            <a:effectLst/>
          </a:endParaRPr>
        </a:p>
        <a:p xmlns:a="http://schemas.openxmlformats.org/drawingml/2006/main">
          <a:pPr algn="ctr"/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3F4A020-BC0B-41AD-844E-66172C040040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54114C1-0245-4875-B26A-8885F70EFB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0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14C1-0245-4875-B26A-8885F70EFB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58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date w</a:t>
            </a:r>
            <a:r>
              <a:rPr lang="en-US" dirty="0" smtClean="0"/>
              <a:t>ill be updated again by 9/15/2018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784B6-7137-4D04-8CAD-CF8EDC8DFB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6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r>
              <a:rPr lang="en-US" dirty="0"/>
              <a:t>(Students Eligible to Match and that Participated in and Completed the Residency Match Process)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14C1-0245-4875-B26A-8885F70EFB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7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14C1-0245-4875-B26A-8885F70EFB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9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Layout" Target="../diagrams/layout2.xml"/><Relationship Id="rId21" Type="http://schemas.openxmlformats.org/officeDocument/2006/relationships/diagramColors" Target="../diagrams/colors5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png"/><Relationship Id="rId17" Type="http://schemas.microsoft.com/office/2007/relationships/diagramDrawing" Target="../diagrams/drawing4.xml"/><Relationship Id="rId2" Type="http://schemas.openxmlformats.org/officeDocument/2006/relationships/diagramData" Target="../diagrams/data2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QuickStyle" Target="../diagrams/quickStyle4.xml"/><Relationship Id="rId10" Type="http://schemas.openxmlformats.org/officeDocument/2006/relationships/diagramColors" Target="../diagrams/colors3.xml"/><Relationship Id="rId19" Type="http://schemas.openxmlformats.org/officeDocument/2006/relationships/diagramLayout" Target="../diagrams/layout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241642"/>
            <a:ext cx="7520619" cy="616358"/>
          </a:xfrm>
          <a:prstGeom prst="rect">
            <a:avLst/>
          </a:prstGeom>
          <a:solidFill>
            <a:srgbClr val="00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/>
          <a:stretch/>
        </p:blipFill>
        <p:spPr>
          <a:xfrm>
            <a:off x="-1022" y="0"/>
            <a:ext cx="9145022" cy="6241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31" y="9178"/>
            <a:ext cx="1353670" cy="109985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342095" y="6241642"/>
            <a:ext cx="1801905" cy="616358"/>
          </a:xfrm>
          <a:prstGeom prst="rect">
            <a:avLst/>
          </a:prstGeom>
          <a:solidFill>
            <a:srgbClr val="7EA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296091" y="792480"/>
            <a:ext cx="8577943" cy="5834743"/>
          </a:xfrm>
          <a:prstGeom prst="round2Diag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371" y="232745"/>
            <a:ext cx="2873830" cy="4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6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402525309"/>
              </p:ext>
            </p:extLst>
          </p:nvPr>
        </p:nvGraphicFramePr>
        <p:xfrm>
          <a:off x="1645920" y="783775"/>
          <a:ext cx="7097486" cy="5068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509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2712943498"/>
              </p:ext>
            </p:extLst>
          </p:nvPr>
        </p:nvGraphicFramePr>
        <p:xfrm>
          <a:off x="2145452" y="230703"/>
          <a:ext cx="3578679" cy="2385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3617531580"/>
              </p:ext>
            </p:extLst>
          </p:nvPr>
        </p:nvGraphicFramePr>
        <p:xfrm>
          <a:off x="5532662" y="208931"/>
          <a:ext cx="3611338" cy="2407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" y="0"/>
            <a:ext cx="1613224" cy="131074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 userDrawn="1">
            <p:extLst>
              <p:ext uri="{D42A27DB-BD31-4B8C-83A1-F6EECF244321}">
                <p14:modId xmlns:p14="http://schemas.microsoft.com/office/powerpoint/2010/main" val="382737962"/>
              </p:ext>
            </p:extLst>
          </p:nvPr>
        </p:nvGraphicFramePr>
        <p:xfrm>
          <a:off x="810442" y="3120820"/>
          <a:ext cx="3946071" cy="263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2" name="Diagram 11"/>
          <p:cNvGraphicFramePr/>
          <p:nvPr userDrawn="1">
            <p:extLst>
              <p:ext uri="{D42A27DB-BD31-4B8C-83A1-F6EECF244321}">
                <p14:modId xmlns:p14="http://schemas.microsoft.com/office/powerpoint/2010/main" val="2231275168"/>
              </p:ext>
            </p:extLst>
          </p:nvPr>
        </p:nvGraphicFramePr>
        <p:xfrm>
          <a:off x="4543584" y="3120820"/>
          <a:ext cx="3946071" cy="2630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106992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378"/>
            <a:ext cx="2855202" cy="2319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88" y="3957389"/>
            <a:ext cx="5943612" cy="13716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1" y="5328992"/>
            <a:ext cx="6961646" cy="10942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54" y="0"/>
            <a:ext cx="2526572" cy="23935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" y="2349428"/>
            <a:ext cx="4624257" cy="192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2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68" y="1131"/>
            <a:ext cx="1591792" cy="2061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592664" cy="20630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34001"/>
            <a:ext cx="2285999" cy="1523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11771"/>
          <a:stretch/>
        </p:blipFill>
        <p:spPr>
          <a:xfrm>
            <a:off x="2498363" y="5305431"/>
            <a:ext cx="1436127" cy="15525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1715"/>
            <a:ext cx="2285999" cy="1523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857" y="5295607"/>
            <a:ext cx="2343590" cy="156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35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" r="10162"/>
          <a:stretch/>
        </p:blipFill>
        <p:spPr>
          <a:xfrm>
            <a:off x="4545104" y="0"/>
            <a:ext cx="4598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1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6"/>
          <a:stretch/>
        </p:blipFill>
        <p:spPr>
          <a:xfrm>
            <a:off x="2886635" y="-4916"/>
            <a:ext cx="6257365" cy="68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67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5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inbow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32"/>
            <a:ext cx="9144000" cy="831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185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3" y="2497517"/>
            <a:ext cx="7491413" cy="283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55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4057-D82B-4340-B1CD-B9D8C7D7B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600" b="1" i="0">
                <a:solidFill>
                  <a:srgbClr val="1B3764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8B07C-61A2-3A48-BC04-F4F7D8FC5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 b="0" i="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82875-4528-B14A-BE0A-EDC59FD803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1641475" cy="365125"/>
          </a:xfrm>
        </p:spPr>
        <p:txBody>
          <a:bodyPr/>
          <a:lstStyle/>
          <a:p>
            <a:fld id="{30AA7310-87AB-7C41-A463-441FC073580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665A9-CBFE-CD4A-9E20-9203CC1A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73874" y="6356351"/>
            <a:ext cx="1641476" cy="365125"/>
          </a:xfrm>
        </p:spPr>
        <p:txBody>
          <a:bodyPr/>
          <a:lstStyle/>
          <a:p>
            <a:fld id="{3BF9A474-1FCA-4743-8B83-1A1EA54F50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4715FE-C789-0F43-BD30-077BB5EA4A0D}"/>
              </a:ext>
            </a:extLst>
          </p:cNvPr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1B37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B24F32-BF2F-8F4F-B5E4-1203C69F4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1" y="6503753"/>
            <a:ext cx="1163498" cy="2068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3280A8-F634-6B42-A17F-555DBA561523}"/>
              </a:ext>
            </a:extLst>
          </p:cNvPr>
          <p:cNvSpPr txBox="1"/>
          <p:nvPr userDrawn="1"/>
        </p:nvSpPr>
        <p:spPr>
          <a:xfrm>
            <a:off x="6877050" y="6446603"/>
            <a:ext cx="2066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i="0" dirty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LEARN. CARE. </a:t>
            </a:r>
            <a:r>
              <a:rPr lang="en-US" sz="1050" b="0" i="0" dirty="0">
                <a:solidFill>
                  <a:srgbClr val="99CA64"/>
                </a:solidFill>
                <a:latin typeface="Roboto" pitchFamily="2" charset="0"/>
                <a:ea typeface="Roboto" pitchFamily="2" charset="0"/>
              </a:rPr>
              <a:t>COMMUNITY.</a:t>
            </a:r>
          </a:p>
        </p:txBody>
      </p:sp>
    </p:spTree>
    <p:extLst>
      <p:ext uri="{BB962C8B-B14F-4D97-AF65-F5344CB8AC3E}">
        <p14:creationId xmlns:p14="http://schemas.microsoft.com/office/powerpoint/2010/main" val="2754524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rgbClr val="1B37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708E-0E6D-374D-A83F-2C713F539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0222"/>
            <a:ext cx="7886700" cy="1325563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61A94-A4C1-764E-A818-B524B534D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308020"/>
            <a:ext cx="3886200" cy="3523155"/>
          </a:xfrm>
        </p:spPr>
        <p:txBody>
          <a:bodyPr/>
          <a:lstStyle>
            <a:lvl1pPr marL="171450" indent="-171450">
              <a:buFont typeface=".AppleSystemUIFont"/>
              <a:buChar char="&gt;"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97F90-E919-CF44-8AF1-781F0373C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308020"/>
            <a:ext cx="3886200" cy="3523155"/>
          </a:xfrm>
        </p:spPr>
        <p:txBody>
          <a:bodyPr/>
          <a:lstStyle>
            <a:lvl1pPr marL="171450" indent="-171450">
              <a:buFont typeface=".AppleSystemUIFont"/>
              <a:buChar char="&gt;"/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1pPr>
            <a:lvl2pPr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2pPr>
            <a:lvl3pPr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3pPr>
            <a:lvl4pPr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4pPr>
            <a:lvl5pPr>
              <a:defRPr b="0" i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43C41-5D3A-2443-B28F-9A1B5B71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A7310-87AB-7C41-A463-441FC073580E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EEE7C-763F-9842-A617-F3006A351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5B4EF9-EB68-F64A-9BDB-E2C6F2C4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9A474-1FCA-4743-8B83-1A1EA54F50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AF237A-0200-AB40-A5E4-37308338B4C7}"/>
              </a:ext>
            </a:extLst>
          </p:cNvPr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rgbClr val="99C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C972A2-E2E2-2048-B712-AF6D411AB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1" y="6503753"/>
            <a:ext cx="1163498" cy="2068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A3126D-92EB-BE4A-9227-7C3E17F20531}"/>
              </a:ext>
            </a:extLst>
          </p:cNvPr>
          <p:cNvSpPr txBox="1"/>
          <p:nvPr userDrawn="1"/>
        </p:nvSpPr>
        <p:spPr>
          <a:xfrm>
            <a:off x="6877050" y="6446603"/>
            <a:ext cx="20669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0" i="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LEARN. CARE. </a:t>
            </a:r>
            <a:r>
              <a:rPr lang="en-US" sz="1050" b="0" i="0" dirty="0">
                <a:solidFill>
                  <a:srgbClr val="1B3764"/>
                </a:solidFill>
                <a:latin typeface="Roboto" pitchFamily="2" charset="0"/>
                <a:ea typeface="Roboto" pitchFamily="2" charset="0"/>
              </a:rPr>
              <a:t>COMMUNITY.</a:t>
            </a:r>
          </a:p>
        </p:txBody>
      </p:sp>
    </p:spTree>
    <p:extLst>
      <p:ext uri="{BB962C8B-B14F-4D97-AF65-F5344CB8AC3E}">
        <p14:creationId xmlns:p14="http://schemas.microsoft.com/office/powerpoint/2010/main" val="348353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466114"/>
            <a:ext cx="7413171" cy="391886"/>
          </a:xfrm>
          <a:prstGeom prst="rect">
            <a:avLst/>
          </a:prstGeom>
          <a:solidFill>
            <a:srgbClr val="00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7413170" y="6466114"/>
            <a:ext cx="1730829" cy="391886"/>
          </a:xfrm>
          <a:prstGeom prst="rect">
            <a:avLst/>
          </a:prstGeom>
          <a:solidFill>
            <a:srgbClr val="7EA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71450" y="6506298"/>
            <a:ext cx="3322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LEARN. CARE. COMMUNITY.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573689" y="6512521"/>
            <a:ext cx="1534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PNWU.edu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8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6571"/>
            <a:ext cx="7139026" cy="391886"/>
          </a:xfrm>
          <a:prstGeom prst="rect">
            <a:avLst/>
          </a:prstGeom>
          <a:solidFill>
            <a:srgbClr val="00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8214943" y="326571"/>
            <a:ext cx="929058" cy="391886"/>
          </a:xfrm>
          <a:prstGeom prst="rect">
            <a:avLst/>
          </a:prstGeom>
          <a:solidFill>
            <a:srgbClr val="7EA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26" y="0"/>
            <a:ext cx="1075917" cy="8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2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-2730139" y="2730139"/>
            <a:ext cx="5852163" cy="391886"/>
          </a:xfrm>
          <a:prstGeom prst="rect">
            <a:avLst/>
          </a:prstGeom>
          <a:solidFill>
            <a:srgbClr val="004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306975" y="6159139"/>
            <a:ext cx="1005836" cy="391886"/>
          </a:xfrm>
          <a:prstGeom prst="rect">
            <a:avLst/>
          </a:prstGeom>
          <a:solidFill>
            <a:srgbClr val="7EA9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ner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62196"/>
            <a:ext cx="9144000" cy="233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1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8"/>
          <p:cNvSpPr/>
          <p:nvPr userDrawn="1"/>
        </p:nvSpPr>
        <p:spPr>
          <a:xfrm>
            <a:off x="2" y="228445"/>
            <a:ext cx="9143998" cy="987326"/>
          </a:xfrm>
          <a:prstGeom prst="rect">
            <a:avLst/>
          </a:prstGeom>
          <a:solidFill>
            <a:srgbClr val="00426D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indent="-257175" algn="ctr">
              <a:buFont typeface="+mj-lt"/>
              <a:buAutoNum type="arabicPeriod"/>
              <a:defRPr/>
            </a:pPr>
            <a:endParaRPr lang="da-DK" sz="1350" noProof="1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" name="Picture 3" descr="Unknown - Version 2.jpe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" r="4536"/>
          <a:stretch/>
        </p:blipFill>
        <p:spPr>
          <a:xfrm>
            <a:off x="6487887" y="228446"/>
            <a:ext cx="1907594" cy="987326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813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8" y="130133"/>
            <a:ext cx="3696312" cy="58098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030627" y="130134"/>
            <a:ext cx="5113373" cy="540083"/>
          </a:xfrm>
          <a:prstGeom prst="rect">
            <a:avLst/>
          </a:prstGeom>
          <a:gradFill flip="none" rotWithShape="1">
            <a:gsLst>
              <a:gs pos="33000">
                <a:srgbClr val="3F7928"/>
              </a:gs>
              <a:gs pos="12000">
                <a:srgbClr val="00426D"/>
              </a:gs>
              <a:gs pos="75000">
                <a:srgbClr val="BFD498"/>
              </a:gs>
              <a:gs pos="56000">
                <a:srgbClr val="7EA931"/>
              </a:gs>
              <a:gs pos="88000">
                <a:schemeClr val="bg1"/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43" y="6141795"/>
            <a:ext cx="3008128" cy="472818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09303" y="6572081"/>
            <a:ext cx="4998721" cy="0"/>
          </a:xfrm>
          <a:prstGeom prst="line">
            <a:avLst/>
          </a:prstGeom>
          <a:ln>
            <a:solidFill>
              <a:srgbClr val="7EA9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9303" y="287383"/>
            <a:ext cx="0" cy="6284698"/>
          </a:xfrm>
          <a:prstGeom prst="line">
            <a:avLst/>
          </a:prstGeom>
          <a:ln>
            <a:solidFill>
              <a:srgbClr val="7EA93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610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57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5" r:id="rId11"/>
    <p:sldLayoutId id="2147483667" r:id="rId12"/>
    <p:sldLayoutId id="2147483649" r:id="rId13"/>
    <p:sldLayoutId id="2147483661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5728" y="612648"/>
            <a:ext cx="4306824" cy="776995"/>
          </a:xfrm>
          <a:prstGeom prst="rect">
            <a:avLst/>
          </a:prstGeom>
          <a:solidFill>
            <a:srgbClr val="00426D"/>
          </a:solidFill>
          <a:ln>
            <a:solidFill>
              <a:srgbClr val="00426D">
                <a:alpha val="19000"/>
              </a:srgb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52287" y="525311"/>
            <a:ext cx="3415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7EA93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</a:t>
            </a:r>
            <a:endParaRPr lang="en-US" sz="6000" b="1" dirty="0">
              <a:solidFill>
                <a:srgbClr val="7EA93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9284" y="2311205"/>
            <a:ext cx="4728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Anita Showalter, DO, FACOOG (D)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Associate </a:t>
            </a:r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Dean </a:t>
            </a:r>
            <a:r>
              <a:rPr lang="en-US" sz="1400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for Clinical </a:t>
            </a:r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Education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Associate Professor and Chief of Women’s Health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b="1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Pacific Northwest University of Health Sciences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College of Osteopathic Medicine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429" y="1607706"/>
            <a:ext cx="5289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Introduction to PNWU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70868" y="3545068"/>
            <a:ext cx="43891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Marc G. Cote, DO, FACOI, FACP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Assistant </a:t>
            </a:r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Dean for Clinical Education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Associate Professor </a:t>
            </a:r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of </a:t>
            </a:r>
            <a:r>
              <a:rPr lang="en-US" sz="1400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Internal Medicine </a:t>
            </a:r>
          </a:p>
          <a:p>
            <a:r>
              <a:rPr lang="en-US" sz="1400" b="1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Pacific </a:t>
            </a:r>
            <a:r>
              <a:rPr lang="en-US" sz="1400" b="1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Northwest University of Health Sciences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College of Osteopathic Medicine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2312" y="3545068"/>
            <a:ext cx="42976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Elizabeth McMurtry, DO, FACEP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Assistant Dean for Clinical </a:t>
            </a:r>
            <a:r>
              <a:rPr lang="en-US" sz="1400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Education &amp; Faculty Development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b="1" dirty="0" smtClean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Pacific </a:t>
            </a:r>
            <a:r>
              <a:rPr lang="en-US" sz="1400" b="1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Northwest University of Health Sciences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solidFill>
                  <a:srgbClr val="003F5F"/>
                </a:solidFill>
                <a:latin typeface="Roboto" panose="02000000000000000000" pitchFamily="2" charset="0"/>
                <a:ea typeface="Calibri" panose="020F0502020204030204" pitchFamily="34" charset="0"/>
              </a:rPr>
              <a:t>College of Osteopathic Medicine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37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44AF-25F8-424F-8ABF-44E0D7E0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61" y="1398911"/>
            <a:ext cx="4464258" cy="994172"/>
          </a:xfrm>
        </p:spPr>
        <p:txBody>
          <a:bodyPr/>
          <a:lstStyle/>
          <a:p>
            <a:r>
              <a:rPr lang="en-US" dirty="0"/>
              <a:t>Matriculation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D959-83DC-2F49-8C8C-5E0FF5159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4269" y="1398910"/>
            <a:ext cx="3886200" cy="994173"/>
          </a:xfrm>
        </p:spPr>
        <p:txBody>
          <a:bodyPr anchor="ctr" anchorCtr="0"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This map indicates where the PNWU-COM classes of 2012, 2013, and 2014 came from.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011E5-F2B1-3F4F-B627-3DA38EAC7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4269" y="3241320"/>
            <a:ext cx="3714750" cy="1158340"/>
          </a:xfrm>
        </p:spPr>
        <p:txBody>
          <a:bodyPr anchor="ctr" anchorCtr="0">
            <a:normAutofit lnSpcReduction="10000"/>
          </a:bodyPr>
          <a:lstStyle/>
          <a:p>
            <a:r>
              <a:rPr lang="en-US" sz="1800" dirty="0"/>
              <a:t>80% were recruited from the Northwest.</a:t>
            </a:r>
          </a:p>
          <a:p>
            <a:r>
              <a:rPr lang="en-US" sz="1800" dirty="0"/>
              <a:t>87% were recruited from a rural or medically underserved area.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FCB766-3807-D44B-8A0E-371EFB4F4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5" y="2541253"/>
            <a:ext cx="3441491" cy="255847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488FB5-6537-4743-B9A4-10C6E2CDEE63}"/>
              </a:ext>
            </a:extLst>
          </p:cNvPr>
          <p:cNvCxnSpPr>
            <a:cxnSpLocks/>
          </p:cNvCxnSpPr>
          <p:nvPr/>
        </p:nvCxnSpPr>
        <p:spPr>
          <a:xfrm>
            <a:off x="4809032" y="1530612"/>
            <a:ext cx="0" cy="7307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2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44AF-25F8-424F-8ABF-44E0D7E0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97" y="1398911"/>
            <a:ext cx="3848724" cy="994172"/>
          </a:xfrm>
        </p:spPr>
        <p:txBody>
          <a:bodyPr/>
          <a:lstStyle/>
          <a:p>
            <a:r>
              <a:rPr lang="en-US" dirty="0"/>
              <a:t>Residency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D959-83DC-2F49-8C8C-5E0FF5159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62876" y="1398910"/>
            <a:ext cx="3886200" cy="994173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1800" dirty="0"/>
              <a:t>This map indicates where the PNWU-COM classes of 2012, 2013, and 2014 fulfilled their residency.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011E5-F2B1-3F4F-B627-3DA38EAC7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4269" y="3241320"/>
            <a:ext cx="3714750" cy="1158340"/>
          </a:xfrm>
        </p:spPr>
        <p:txBody>
          <a:bodyPr anchor="ctr" anchorCtr="0">
            <a:normAutofit/>
          </a:bodyPr>
          <a:lstStyle/>
          <a:p>
            <a:r>
              <a:rPr lang="en-US" sz="1800" dirty="0"/>
              <a:t>60% were in primary care.</a:t>
            </a:r>
          </a:p>
          <a:p>
            <a:r>
              <a:rPr lang="en-US" sz="1800" dirty="0"/>
              <a:t>63% were in residencies outside of the Northwest.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488FB5-6537-4743-B9A4-10C6E2CDEE63}"/>
              </a:ext>
            </a:extLst>
          </p:cNvPr>
          <p:cNvCxnSpPr>
            <a:cxnSpLocks/>
          </p:cNvCxnSpPr>
          <p:nvPr/>
        </p:nvCxnSpPr>
        <p:spPr>
          <a:xfrm>
            <a:off x="4547639" y="1530612"/>
            <a:ext cx="0" cy="7307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FDC046D-1DB7-6941-8313-30A1743E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909" y="2541251"/>
            <a:ext cx="3421034" cy="249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7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44AF-25F8-424F-8ABF-44E0D7E0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944" y="1400925"/>
            <a:ext cx="3578901" cy="994172"/>
          </a:xfrm>
        </p:spPr>
        <p:txBody>
          <a:bodyPr/>
          <a:lstStyle/>
          <a:p>
            <a:r>
              <a:rPr lang="en-US" dirty="0"/>
              <a:t>Alumni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DD959-83DC-2F49-8C8C-5E0FF5159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6670" y="1398910"/>
            <a:ext cx="3886200" cy="994173"/>
          </a:xfrm>
        </p:spPr>
        <p:txBody>
          <a:bodyPr anchor="ctr" anchorCtr="0">
            <a:normAutofit fontScale="92500"/>
          </a:bodyPr>
          <a:lstStyle/>
          <a:p>
            <a:pPr marL="0" indent="0">
              <a:buNone/>
            </a:pPr>
            <a:r>
              <a:rPr lang="en-US" sz="1800" dirty="0"/>
              <a:t>This map indicates where the PNWU-COM classes of 2012, 2013, and 2014 have returned to practice.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011E5-F2B1-3F4F-B627-3DA38EAC7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6670" y="3078794"/>
            <a:ext cx="3714750" cy="1483392"/>
          </a:xfrm>
        </p:spPr>
        <p:txBody>
          <a:bodyPr anchor="ctr" anchorCtr="0">
            <a:normAutofit fontScale="92500"/>
          </a:bodyPr>
          <a:lstStyle/>
          <a:p>
            <a:r>
              <a:rPr lang="en-US" sz="1800" dirty="0"/>
              <a:t>75% are practicing in the Northwest. </a:t>
            </a:r>
          </a:p>
          <a:p>
            <a:r>
              <a:rPr lang="en-US" sz="1800" dirty="0"/>
              <a:t>51% are practicing in Washington.</a:t>
            </a:r>
          </a:p>
          <a:p>
            <a:r>
              <a:rPr lang="en-US" sz="1800" dirty="0"/>
              <a:t>60% are practicing in rural or medically underserved areas.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7488FB5-6537-4743-B9A4-10C6E2CDEE63}"/>
              </a:ext>
            </a:extLst>
          </p:cNvPr>
          <p:cNvCxnSpPr>
            <a:cxnSpLocks/>
          </p:cNvCxnSpPr>
          <p:nvPr/>
        </p:nvCxnSpPr>
        <p:spPr>
          <a:xfrm>
            <a:off x="4481433" y="1530612"/>
            <a:ext cx="0" cy="73077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D9BFB20-7100-484F-B206-DF471103F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4" y="2518767"/>
            <a:ext cx="3441491" cy="25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34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7750" y="454691"/>
            <a:ext cx="6072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3600" b="1" dirty="0" err="1" smtClean="0">
                <a:solidFill>
                  <a:prstClr val="white"/>
                </a:solidFill>
                <a:latin typeface="Roboto Cn" pitchFamily="2" charset="0"/>
                <a:ea typeface="Roboto Cn" pitchFamily="2" charset="0"/>
              </a:rPr>
              <a:t>Interprofessional</a:t>
            </a:r>
            <a:r>
              <a:rPr lang="en-US" sz="3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Collaborations</a:t>
            </a:r>
            <a:endParaRPr lang="en-US" sz="3200" b="1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89707581"/>
              </p:ext>
            </p:extLst>
          </p:nvPr>
        </p:nvGraphicFramePr>
        <p:xfrm>
          <a:off x="2751850" y="1390651"/>
          <a:ext cx="8201027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0516" y="2704596"/>
            <a:ext cx="3533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/>
              <a:t>Our Mission:</a:t>
            </a:r>
            <a:endParaRPr lang="en-US" dirty="0"/>
          </a:p>
          <a:p>
            <a:pPr fontAlgn="base"/>
            <a:r>
              <a:rPr lang="en-US" dirty="0"/>
              <a:t>Our mission is to promote the highest quality of health care through creating a culture of inclusive and collaborative </a:t>
            </a:r>
            <a:r>
              <a:rPr lang="en-US" dirty="0" err="1"/>
              <a:t>interprofessional</a:t>
            </a:r>
            <a:r>
              <a:rPr lang="en-US" dirty="0"/>
              <a:t> education, scholarship, and practice.</a:t>
            </a:r>
          </a:p>
          <a:p>
            <a:pPr fontAlgn="base"/>
            <a:endParaRPr lang="en-US" b="1" dirty="0" smtClean="0"/>
          </a:p>
          <a:p>
            <a:pPr fontAlgn="base"/>
            <a:r>
              <a:rPr lang="en-US" b="1" dirty="0" smtClean="0"/>
              <a:t>Our </a:t>
            </a:r>
            <a:r>
              <a:rPr lang="en-US" b="1" dirty="0"/>
              <a:t>Vision:</a:t>
            </a:r>
            <a:endParaRPr lang="en-US" dirty="0"/>
          </a:p>
          <a:p>
            <a:pPr fontAlgn="base"/>
            <a:r>
              <a:rPr lang="en-US" dirty="0"/>
              <a:t>Our vision is that health care professionals will practice collaboratively to achieve better overall health for their communities.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516" y="1835158"/>
            <a:ext cx="4705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Yakima Valley </a:t>
            </a:r>
            <a:r>
              <a:rPr lang="en-US" sz="2000" b="1" dirty="0" err="1"/>
              <a:t>Interprofessional</a:t>
            </a:r>
            <a:r>
              <a:rPr lang="en-US" sz="2000" b="1" dirty="0"/>
              <a:t> Practice and Education Collaborative (YVIPEC)</a:t>
            </a:r>
          </a:p>
        </p:txBody>
      </p:sp>
    </p:spTree>
    <p:extLst>
      <p:ext uri="{BB962C8B-B14F-4D97-AF65-F5344CB8AC3E}">
        <p14:creationId xmlns:p14="http://schemas.microsoft.com/office/powerpoint/2010/main" val="4561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181" y="2144389"/>
            <a:ext cx="545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676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77747" y="6412548"/>
            <a:ext cx="155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a typeface="Roboto Medium" panose="02000000000000000000" pitchFamily="2" charset="0"/>
              </a:rPr>
              <a:t>PNWU.edu</a:t>
            </a:r>
            <a:endParaRPr lang="en-US" b="1" dirty="0">
              <a:solidFill>
                <a:schemeClr val="bg1"/>
              </a:solidFill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8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3398356"/>
              </p:ext>
            </p:extLst>
          </p:nvPr>
        </p:nvGraphicFramePr>
        <p:xfrm>
          <a:off x="-1899728" y="1360219"/>
          <a:ext cx="8246675" cy="549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09575" y="276227"/>
            <a:ext cx="7000876" cy="504824"/>
          </a:xfrm>
          <a:prstGeom prst="rect">
            <a:avLst/>
          </a:prstGeom>
          <a:solidFill>
            <a:srgbClr val="3F7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EA93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04800"/>
            <a:ext cx="6648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Linking Medical Education to your Community 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106901" y="1360219"/>
            <a:ext cx="4232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42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PNWU MISSION</a:t>
            </a:r>
          </a:p>
          <a:p>
            <a:r>
              <a:rPr lang="en-US" sz="2000" dirty="0" smtClean="0">
                <a:solidFill>
                  <a:srgbClr val="0042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Pacific </a:t>
            </a:r>
            <a:r>
              <a:rPr lang="en-US" sz="2000" dirty="0">
                <a:solidFill>
                  <a:srgbClr val="0042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Northwest University of Health Sciences educates </a:t>
            </a:r>
            <a:r>
              <a:rPr lang="en-US" sz="2000" dirty="0" smtClean="0">
                <a:solidFill>
                  <a:srgbClr val="0042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and </a:t>
            </a:r>
            <a:r>
              <a:rPr lang="en-US" sz="2000" dirty="0">
                <a:solidFill>
                  <a:srgbClr val="0042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trains health care professionals emphasizing service among rural and medically underserved communities throughout </a:t>
            </a:r>
            <a:r>
              <a:rPr lang="en-US" sz="2000" dirty="0" smtClean="0">
                <a:solidFill>
                  <a:srgbClr val="00426D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the Northwest</a:t>
            </a:r>
            <a:endParaRPr lang="en-US" sz="2000" dirty="0">
              <a:solidFill>
                <a:srgbClr val="00426D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6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603504" y="841248"/>
          <a:ext cx="8081753" cy="5938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87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62632"/>
            <a:ext cx="8475260" cy="1508429"/>
          </a:xfrm>
          <a:prstGeom prst="rect">
            <a:avLst/>
          </a:prstGeom>
          <a:solidFill>
            <a:srgbClr val="00426D"/>
          </a:solidFill>
          <a:ln>
            <a:solidFill>
              <a:srgbClr val="00426D">
                <a:alpha val="19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029" y="324348"/>
            <a:ext cx="87612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proud that 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</a:t>
            </a:r>
            <a:r>
              <a:rPr lang="en-US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78 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percent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our students 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from the </a:t>
            </a:r>
            <a:r>
              <a:rPr lang="en-US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Northwest</a:t>
            </a:r>
            <a:r>
              <a:rPr lang="en-US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almost </a:t>
            </a:r>
            <a:r>
              <a:rPr lang="en-US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half</a:t>
            </a:r>
            <a:r>
              <a:rPr lang="en-US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 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from 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rural</a:t>
            </a:r>
            <a:r>
              <a:rPr lang="en-US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medically </a:t>
            </a:r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underserved</a:t>
            </a:r>
            <a:r>
              <a:rPr lang="en-US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areas.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10644"/>
              </p:ext>
            </p:extLst>
          </p:nvPr>
        </p:nvGraphicFramePr>
        <p:xfrm>
          <a:off x="2294791" y="694592"/>
          <a:ext cx="8701581" cy="594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04447" y="2536910"/>
            <a:ext cx="369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200" b="1" i="0" u="none" strike="noStrike" kern="1200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PNWU-COM</a:t>
            </a:r>
          </a:p>
          <a:p>
            <a:pPr>
              <a:defRPr sz="2200" b="1" i="0" u="none" strike="noStrike" kern="1200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Most of our Students are from* our 5-State Catchment Area</a:t>
            </a:r>
          </a:p>
          <a:p>
            <a:pPr>
              <a:defRPr sz="2200" b="1" i="0" u="none" strike="noStrike" kern="1200" baseline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pPr>
            <a:r>
              <a:rPr lang="en-US" sz="2000" dirty="0">
                <a:solidFill>
                  <a:sysClr val="windowText" lastClr="000000"/>
                </a:solidFill>
              </a:rPr>
              <a:t>2008 - 2017 (N=1083)</a:t>
            </a:r>
          </a:p>
        </p:txBody>
      </p:sp>
    </p:spTree>
    <p:extLst>
      <p:ext uri="{BB962C8B-B14F-4D97-AF65-F5344CB8AC3E}">
        <p14:creationId xmlns:p14="http://schemas.microsoft.com/office/powerpoint/2010/main" val="680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241" y="260289"/>
            <a:ext cx="686215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PNWU Clinical Rotation Sites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For 3rd &amp; 4th Year COM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68" y="1056376"/>
            <a:ext cx="9244365" cy="57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0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97998"/>
              </p:ext>
            </p:extLst>
          </p:nvPr>
        </p:nvGraphicFramePr>
        <p:xfrm>
          <a:off x="265175" y="1063869"/>
          <a:ext cx="8316117" cy="566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50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803045"/>
              </p:ext>
            </p:extLst>
          </p:nvPr>
        </p:nvGraphicFramePr>
        <p:xfrm>
          <a:off x="448407" y="1266092"/>
          <a:ext cx="8229601" cy="5468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49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6866BB3-8719-2342-A73A-9C58BAA286CC}"/>
              </a:ext>
            </a:extLst>
          </p:cNvPr>
          <p:cNvSpPr/>
          <p:nvPr/>
        </p:nvSpPr>
        <p:spPr>
          <a:xfrm>
            <a:off x="491680" y="4562856"/>
            <a:ext cx="2464742" cy="521208"/>
          </a:xfrm>
          <a:prstGeom prst="rect">
            <a:avLst/>
          </a:prstGeom>
          <a:noFill/>
          <a:ln w="19050">
            <a:solidFill>
              <a:srgbClr val="1B3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8349C-59D1-B946-BE05-C6CEBA0AA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929" y="1353622"/>
            <a:ext cx="7142813" cy="7543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spc="225" dirty="0">
                <a:solidFill>
                  <a:srgbClr val="99CA64"/>
                </a:solidFill>
              </a:rPr>
              <a:t>CLASS OF 2012, 2013, AND 2014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3C581403-529E-2C46-9EEA-66F5ABB68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546" y="4708669"/>
            <a:ext cx="2535011" cy="263382"/>
          </a:xfrm>
          <a:noFill/>
          <a:ln w="57150">
            <a:noFill/>
          </a:ln>
        </p:spPr>
        <p:txBody>
          <a:bodyPr anchor="ctr" anchorCtr="0">
            <a:noAutofit/>
          </a:bodyPr>
          <a:lstStyle/>
          <a:p>
            <a:r>
              <a:rPr lang="en-US" sz="1500" b="1" dirty="0">
                <a:solidFill>
                  <a:srgbClr val="1B3764"/>
                </a:solidFill>
              </a:rPr>
              <a:t>Where they came from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C8264-F2C5-494C-B389-CA10723AA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9" y="2620882"/>
            <a:ext cx="2464743" cy="1832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BD1071-606F-F14B-907E-C11BC02FD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65" y="2620882"/>
            <a:ext cx="2464743" cy="17999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E286B5-CF64-C343-B3CF-5CED215A5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117" y="2620882"/>
            <a:ext cx="2464743" cy="1832342"/>
          </a:xfrm>
          <a:prstGeom prst="rect">
            <a:avLst/>
          </a:prstGeom>
        </p:spPr>
      </p:pic>
      <p:sp>
        <p:nvSpPr>
          <p:cNvPr id="13" name="Subtitle 11">
            <a:extLst>
              <a:ext uri="{FF2B5EF4-FFF2-40B4-BE49-F238E27FC236}">
                <a16:creationId xmlns:a16="http://schemas.microsoft.com/office/drawing/2014/main" id="{8F1036DA-3109-9F42-A385-A9E527D05716}"/>
              </a:ext>
            </a:extLst>
          </p:cNvPr>
          <p:cNvSpPr txBox="1">
            <a:spLocks/>
          </p:cNvSpPr>
          <p:nvPr/>
        </p:nvSpPr>
        <p:spPr>
          <a:xfrm>
            <a:off x="3480972" y="4717897"/>
            <a:ext cx="2182057" cy="244928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CA64"/>
              </a:buClr>
              <a:buFont typeface=".AppleSystemUIFont"/>
              <a:buNone/>
              <a:defRPr sz="24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1B3764"/>
                </a:solidFill>
              </a:rPr>
              <a:t>Where they did residency</a:t>
            </a:r>
          </a:p>
        </p:txBody>
      </p:sp>
      <p:sp>
        <p:nvSpPr>
          <p:cNvPr id="14" name="Subtitle 11">
            <a:extLst>
              <a:ext uri="{FF2B5EF4-FFF2-40B4-BE49-F238E27FC236}">
                <a16:creationId xmlns:a16="http://schemas.microsoft.com/office/drawing/2014/main" id="{1FDD059B-C36E-FE4D-997F-E043144C0607}"/>
              </a:ext>
            </a:extLst>
          </p:cNvPr>
          <p:cNvSpPr txBox="1">
            <a:spLocks/>
          </p:cNvSpPr>
          <p:nvPr/>
        </p:nvSpPr>
        <p:spPr>
          <a:xfrm>
            <a:off x="6238517" y="4717897"/>
            <a:ext cx="2261943" cy="244928"/>
          </a:xfrm>
          <a:prstGeom prst="rect">
            <a:avLst/>
          </a:prstGeom>
        </p:spPr>
        <p:txBody>
          <a:bodyPr vert="horz" lIns="68580" tIns="34290" rIns="68580" bIns="3429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99CA64"/>
              </a:buClr>
              <a:buFont typeface=".AppleSystemUIFont"/>
              <a:buNone/>
              <a:defRPr sz="24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2">
                    <a:lumMod val="50000"/>
                  </a:schemeClr>
                </a:solidFill>
                <a:latin typeface="Roboto Light" pitchFamily="2" charset="0"/>
                <a:ea typeface="Roboto Light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b="1" dirty="0">
                <a:solidFill>
                  <a:srgbClr val="1B3764"/>
                </a:solidFill>
              </a:rPr>
              <a:t>Where they are practicing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632366-25C8-B040-A8B4-7898B4C8D842}"/>
              </a:ext>
            </a:extLst>
          </p:cNvPr>
          <p:cNvSpPr/>
          <p:nvPr/>
        </p:nvSpPr>
        <p:spPr>
          <a:xfrm>
            <a:off x="3331966" y="4562856"/>
            <a:ext cx="2464742" cy="521208"/>
          </a:xfrm>
          <a:prstGeom prst="rect">
            <a:avLst/>
          </a:prstGeom>
          <a:noFill/>
          <a:ln w="19050">
            <a:solidFill>
              <a:srgbClr val="1B3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EDF691-4D6A-674D-AFA3-C4AF271BFAE9}"/>
              </a:ext>
            </a:extLst>
          </p:cNvPr>
          <p:cNvSpPr/>
          <p:nvPr/>
        </p:nvSpPr>
        <p:spPr>
          <a:xfrm>
            <a:off x="6137118" y="4562856"/>
            <a:ext cx="2464742" cy="521208"/>
          </a:xfrm>
          <a:prstGeom prst="rect">
            <a:avLst/>
          </a:prstGeom>
          <a:noFill/>
          <a:ln w="19050">
            <a:solidFill>
              <a:srgbClr val="1B37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7985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Roboto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NWU">
    <a:dk1>
      <a:srgbClr val="000000"/>
    </a:dk1>
    <a:lt1>
      <a:srgbClr val="FFFFFF"/>
    </a:lt1>
    <a:dk2>
      <a:srgbClr val="FFFFFF"/>
    </a:dk2>
    <a:lt2>
      <a:srgbClr val="FFFFFF"/>
    </a:lt2>
    <a:accent1>
      <a:srgbClr val="1B3764"/>
    </a:accent1>
    <a:accent2>
      <a:srgbClr val="A4A9AD"/>
    </a:accent2>
    <a:accent3>
      <a:srgbClr val="366732"/>
    </a:accent3>
    <a:accent4>
      <a:srgbClr val="4A7CCE"/>
    </a:accent4>
    <a:accent5>
      <a:srgbClr val="616467"/>
    </a:accent5>
    <a:accent6>
      <a:srgbClr val="70AD47"/>
    </a:accent6>
    <a:hlink>
      <a:srgbClr val="1B3764"/>
    </a:hlink>
    <a:folHlink>
      <a:srgbClr val="79D2FD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WU">
    <a:dk1>
      <a:srgbClr val="000000"/>
    </a:dk1>
    <a:lt1>
      <a:srgbClr val="FFFFFF"/>
    </a:lt1>
    <a:dk2>
      <a:srgbClr val="FFFFFF"/>
    </a:dk2>
    <a:lt2>
      <a:srgbClr val="FFFFFF"/>
    </a:lt2>
    <a:accent1>
      <a:srgbClr val="1B3764"/>
    </a:accent1>
    <a:accent2>
      <a:srgbClr val="A4A9AD"/>
    </a:accent2>
    <a:accent3>
      <a:srgbClr val="366732"/>
    </a:accent3>
    <a:accent4>
      <a:srgbClr val="4A7CCE"/>
    </a:accent4>
    <a:accent5>
      <a:srgbClr val="616467"/>
    </a:accent5>
    <a:accent6>
      <a:srgbClr val="70AD47"/>
    </a:accent6>
    <a:hlink>
      <a:srgbClr val="1B3764"/>
    </a:hlink>
    <a:folHlink>
      <a:srgbClr val="79D2F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NWU">
    <a:dk1>
      <a:srgbClr val="000000"/>
    </a:dk1>
    <a:lt1>
      <a:srgbClr val="FFFFFF"/>
    </a:lt1>
    <a:dk2>
      <a:srgbClr val="FFFFFF"/>
    </a:dk2>
    <a:lt2>
      <a:srgbClr val="FFFFFF"/>
    </a:lt2>
    <a:accent1>
      <a:srgbClr val="1B3764"/>
    </a:accent1>
    <a:accent2>
      <a:srgbClr val="A4A9AD"/>
    </a:accent2>
    <a:accent3>
      <a:srgbClr val="366732"/>
    </a:accent3>
    <a:accent4>
      <a:srgbClr val="4A7CCE"/>
    </a:accent4>
    <a:accent5>
      <a:srgbClr val="616467"/>
    </a:accent5>
    <a:accent6>
      <a:srgbClr val="70AD47"/>
    </a:accent6>
    <a:hlink>
      <a:srgbClr val="1B3764"/>
    </a:hlink>
    <a:folHlink>
      <a:srgbClr val="79D2FD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NEW PNWU Brand">
    <a:dk1>
      <a:sysClr val="windowText" lastClr="000000"/>
    </a:dk1>
    <a:lt1>
      <a:srgbClr val="FFFFFF"/>
    </a:lt1>
    <a:dk2>
      <a:srgbClr val="000000"/>
    </a:dk2>
    <a:lt2>
      <a:srgbClr val="FFFFFF"/>
    </a:lt2>
    <a:accent1>
      <a:srgbClr val="1B3764"/>
    </a:accent1>
    <a:accent2>
      <a:srgbClr val="A4A9AD"/>
    </a:accent2>
    <a:accent3>
      <a:srgbClr val="366732"/>
    </a:accent3>
    <a:accent4>
      <a:srgbClr val="99CA64"/>
    </a:accent4>
    <a:accent5>
      <a:srgbClr val="616467"/>
    </a:accent5>
    <a:accent6>
      <a:srgbClr val="659A41"/>
    </a:accent6>
    <a:hlink>
      <a:srgbClr val="1B3764"/>
    </a:hlink>
    <a:folHlink>
      <a:srgbClr val="72C7F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13732</TotalTime>
  <Words>494</Words>
  <Application>Microsoft Office PowerPoint</Application>
  <PresentationFormat>On-screen Show (4:3)</PresentationFormat>
  <Paragraphs>78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.AppleSystemUIFont</vt:lpstr>
      <vt:lpstr>Arial</vt:lpstr>
      <vt:lpstr>Calibri</vt:lpstr>
      <vt:lpstr>Roboto</vt:lpstr>
      <vt:lpstr>Roboto Cn</vt:lpstr>
      <vt:lpstr>Roboto Condensed</vt:lpstr>
      <vt:lpstr>Roboto Light</vt:lpstr>
      <vt:lpstr>Roboto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OF 2012, 2013, AND 2014</vt:lpstr>
      <vt:lpstr>Matriculation Location</vt:lpstr>
      <vt:lpstr>Residency Location</vt:lpstr>
      <vt:lpstr>Alumni in Practice</vt:lpstr>
      <vt:lpstr>PowerPoint Presentation</vt:lpstr>
      <vt:lpstr>PowerPoint Presentation</vt:lpstr>
    </vt:vector>
  </TitlesOfParts>
  <Company>PNWU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Stankey, Darren</dc:creator>
  <cp:lastModifiedBy>Riojas, Celest</cp:lastModifiedBy>
  <cp:revision>115</cp:revision>
  <cp:lastPrinted>2018-03-12T18:49:54Z</cp:lastPrinted>
  <dcterms:created xsi:type="dcterms:W3CDTF">2015-10-02T18:19:16Z</dcterms:created>
  <dcterms:modified xsi:type="dcterms:W3CDTF">2018-07-13T20:11:55Z</dcterms:modified>
</cp:coreProperties>
</file>