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A64"/>
    <a:srgbClr val="003958"/>
    <a:srgbClr val="A4A9AD"/>
    <a:srgbClr val="72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17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9D27F-3AFA-994B-9E05-96210CF412E1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4C7D-9A75-154E-9ED8-4447D25D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578" y="0"/>
            <a:ext cx="31859621" cy="6991766"/>
          </a:xfrm>
          <a:prstGeom prst="rect">
            <a:avLst/>
          </a:prstGeom>
          <a:solidFill>
            <a:srgbClr val="0039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01010" y="1782653"/>
            <a:ext cx="24525171" cy="2335933"/>
          </a:xfrm>
        </p:spPr>
        <p:txBody>
          <a:bodyPr>
            <a:normAutofit fontScale="90000"/>
          </a:bodyPr>
          <a:lstStyle/>
          <a:p>
            <a:pPr algn="l"/>
            <a:r>
              <a:rPr lang="en-US" sz="167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 Title Here</a:t>
            </a:r>
            <a:endParaRPr lang="en-US" sz="167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1010" y="4451526"/>
            <a:ext cx="16198256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Write Author’s Names Here </a:t>
            </a:r>
            <a:endParaRPr lang="en-US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1"/>
            <a:ext cx="12031578" cy="7043059"/>
          </a:xfrm>
          <a:prstGeom prst="rect">
            <a:avLst/>
          </a:prstGeom>
          <a:solidFill>
            <a:schemeClr val="bg1">
              <a:lumMod val="85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1498000"/>
            <a:ext cx="9808266" cy="40867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0755170"/>
            <a:ext cx="43891200" cy="2163230"/>
          </a:xfrm>
          <a:prstGeom prst="rect">
            <a:avLst/>
          </a:prstGeom>
          <a:solidFill>
            <a:srgbClr val="0039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5032" y="31232164"/>
            <a:ext cx="11502189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 smtClean="0">
                <a:solidFill>
                  <a:schemeClr val="bg1"/>
                </a:solidFill>
              </a:rPr>
              <a:t>LEARN. CARE. </a:t>
            </a:r>
            <a:r>
              <a:rPr lang="en-US" spc="300" dirty="0" smtClean="0">
                <a:solidFill>
                  <a:srgbClr val="99CA64"/>
                </a:solidFill>
              </a:rPr>
              <a:t>COMMUNITY.</a:t>
            </a:r>
            <a:endParaRPr lang="en-US" spc="300" dirty="0">
              <a:solidFill>
                <a:srgbClr val="99CA6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58630" y="7875938"/>
            <a:ext cx="12945979" cy="3516852"/>
            <a:chOff x="29958631" y="8905822"/>
            <a:chExt cx="12945979" cy="3516852"/>
          </a:xfrm>
        </p:grpSpPr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29958632" y="8905822"/>
              <a:ext cx="12945978" cy="1768239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58631" y="11213432"/>
              <a:ext cx="12945978" cy="120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text here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958631" y="16471881"/>
            <a:ext cx="12945978" cy="3594586"/>
            <a:chOff x="29958631" y="16471881"/>
            <a:chExt cx="12945978" cy="3594586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29958631" y="16471881"/>
              <a:ext cx="12945978" cy="1768239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58631" y="18857225"/>
              <a:ext cx="12945978" cy="120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text here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958631" y="24040063"/>
            <a:ext cx="12945978" cy="3637433"/>
            <a:chOff x="29958631" y="24040063"/>
            <a:chExt cx="12945978" cy="3637433"/>
          </a:xfrm>
        </p:grpSpPr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29958631" y="24040063"/>
              <a:ext cx="12945978" cy="1768239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dirty="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958631" y="26468254"/>
              <a:ext cx="12945978" cy="120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text here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55031" y="7868236"/>
            <a:ext cx="12945979" cy="3516852"/>
            <a:chOff x="29958631" y="8905822"/>
            <a:chExt cx="12945979" cy="3516852"/>
          </a:xfrm>
        </p:grpSpPr>
        <p:sp>
          <p:nvSpPr>
            <p:cNvPr id="31" name="Subtitle 2"/>
            <p:cNvSpPr txBox="1">
              <a:spLocks/>
            </p:cNvSpPr>
            <p:nvPr/>
          </p:nvSpPr>
          <p:spPr>
            <a:xfrm>
              <a:off x="29958632" y="8905822"/>
              <a:ext cx="12945978" cy="1768239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58631" y="11213432"/>
              <a:ext cx="12945978" cy="120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text here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55032" y="18308041"/>
            <a:ext cx="12945979" cy="3516852"/>
            <a:chOff x="29958631" y="8905822"/>
            <a:chExt cx="12945979" cy="3516852"/>
          </a:xfrm>
        </p:grpSpPr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9958632" y="8905822"/>
              <a:ext cx="12945978" cy="1768239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58631" y="11213432"/>
              <a:ext cx="12945978" cy="120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text here</a:t>
              </a:r>
              <a:endParaRPr lang="en-US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68"/>
          <a:stretch/>
        </p:blipFill>
        <p:spPr>
          <a:xfrm>
            <a:off x="16040834" y="7916577"/>
            <a:ext cx="11977972" cy="14523722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16077413" y="22439998"/>
            <a:ext cx="11941393" cy="1646945"/>
          </a:xfrm>
          <a:prstGeom prst="rect">
            <a:avLst/>
          </a:prstGeom>
          <a:solidFill>
            <a:srgbClr val="003958"/>
          </a:solidFill>
        </p:spPr>
        <p:txBody>
          <a:bodyPr vert="horz" lIns="106680" tIns="53341" rIns="106680" bIns="53341" rtlCol="0" anchor="ctr" anchorCtr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665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46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Roboto</vt:lpstr>
      <vt:lpstr>Roboto Light</vt:lpstr>
      <vt:lpstr>Office Theme</vt:lpstr>
      <vt:lpstr>Add Title Here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Brown, Cassidy</dc:creator>
  <cp:lastModifiedBy>Brown, Cassidy</cp:lastModifiedBy>
  <cp:revision>11</cp:revision>
  <dcterms:created xsi:type="dcterms:W3CDTF">2017-10-31T22:01:29Z</dcterms:created>
  <dcterms:modified xsi:type="dcterms:W3CDTF">2017-11-30T21:59:54Z</dcterms:modified>
</cp:coreProperties>
</file>