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41148000" cy="411480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A64"/>
    <a:srgbClr val="003958"/>
    <a:srgbClr val="A4A9AD"/>
    <a:srgbClr val="72C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21" d="100"/>
          <a:sy n="21" d="100"/>
        </p:scale>
        <p:origin x="268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9D27F-3AFA-994B-9E05-96210CF412E1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74C7D-9A75-154E-9ED8-4447D25D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6734178"/>
            <a:ext cx="34975800" cy="14325600"/>
          </a:xfrm>
        </p:spPr>
        <p:txBody>
          <a:bodyPr anchor="b"/>
          <a:lstStyle>
            <a:lvl1pPr algn="ctr">
              <a:defRPr sz="27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0" y="21612228"/>
            <a:ext cx="30861000" cy="9934572"/>
          </a:xfrm>
        </p:spPr>
        <p:txBody>
          <a:bodyPr/>
          <a:lstStyle>
            <a:lvl1pPr marL="0" indent="0" algn="ctr">
              <a:buNone/>
              <a:defRPr sz="10800"/>
            </a:lvl1pPr>
            <a:lvl2pPr marL="2057400" indent="0" algn="ctr">
              <a:buNone/>
              <a:defRPr sz="9000"/>
            </a:lvl2pPr>
            <a:lvl3pPr marL="4114800" indent="0" algn="ctr">
              <a:buNone/>
              <a:defRPr sz="8100"/>
            </a:lvl3pPr>
            <a:lvl4pPr marL="6172200" indent="0" algn="ctr">
              <a:buNone/>
              <a:defRPr sz="7200"/>
            </a:lvl4pPr>
            <a:lvl5pPr marL="8229600" indent="0" algn="ctr">
              <a:buNone/>
              <a:defRPr sz="7200"/>
            </a:lvl5pPr>
            <a:lvl6pPr marL="10287000" indent="0" algn="ctr">
              <a:buNone/>
              <a:defRPr sz="7200"/>
            </a:lvl6pPr>
            <a:lvl7pPr marL="12344400" indent="0" algn="ctr">
              <a:buNone/>
              <a:defRPr sz="7200"/>
            </a:lvl7pPr>
            <a:lvl8pPr marL="14401800" indent="0" algn="ctr">
              <a:buNone/>
              <a:defRPr sz="7200"/>
            </a:lvl8pPr>
            <a:lvl9pPr marL="16459200" indent="0" algn="ctr">
              <a:buNone/>
              <a:defRPr sz="7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46540" y="2190750"/>
            <a:ext cx="8872538" cy="348710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27" y="2190750"/>
            <a:ext cx="26103263" cy="348710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496" y="10258437"/>
            <a:ext cx="35490150" cy="17116422"/>
          </a:xfrm>
        </p:spPr>
        <p:txBody>
          <a:bodyPr anchor="b"/>
          <a:lstStyle>
            <a:lvl1pPr>
              <a:defRPr sz="27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7496" y="27536787"/>
            <a:ext cx="35490150" cy="9001122"/>
          </a:xfrm>
        </p:spPr>
        <p:txBody>
          <a:bodyPr/>
          <a:lstStyle>
            <a:lvl1pPr marL="0" indent="0">
              <a:buNone/>
              <a:defRPr sz="10800">
                <a:solidFill>
                  <a:schemeClr val="tx1"/>
                </a:solidFill>
              </a:defRPr>
            </a:lvl1pPr>
            <a:lvl2pPr marL="205740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8925" y="10953750"/>
            <a:ext cx="17487900" cy="261080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175" y="10953750"/>
            <a:ext cx="17487900" cy="261080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2190759"/>
            <a:ext cx="35490150" cy="79533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289" y="10086978"/>
            <a:ext cx="17407530" cy="494347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289" y="15030450"/>
            <a:ext cx="17407530" cy="22107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831177" y="10086978"/>
            <a:ext cx="17493260" cy="494347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831177" y="15030450"/>
            <a:ext cx="17493260" cy="22107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2743200"/>
            <a:ext cx="13271301" cy="9601200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3259" y="5924559"/>
            <a:ext cx="20831175" cy="29241750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85" y="12344400"/>
            <a:ext cx="13271301" cy="22869528"/>
          </a:xfrm>
        </p:spPr>
        <p:txBody>
          <a:bodyPr/>
          <a:lstStyle>
            <a:lvl1pPr marL="0" indent="0">
              <a:buNone/>
              <a:defRPr sz="7200"/>
            </a:lvl1pPr>
            <a:lvl2pPr marL="2057400" indent="0">
              <a:buNone/>
              <a:defRPr sz="6300"/>
            </a:lvl2pPr>
            <a:lvl3pPr marL="4114800" indent="0">
              <a:buNone/>
              <a:defRPr sz="5400"/>
            </a:lvl3pPr>
            <a:lvl4pPr marL="6172200" indent="0">
              <a:buNone/>
              <a:defRPr sz="4500"/>
            </a:lvl4pPr>
            <a:lvl5pPr marL="8229600" indent="0">
              <a:buNone/>
              <a:defRPr sz="4500"/>
            </a:lvl5pPr>
            <a:lvl6pPr marL="10287000" indent="0">
              <a:buNone/>
              <a:defRPr sz="4500"/>
            </a:lvl6pPr>
            <a:lvl7pPr marL="12344400" indent="0">
              <a:buNone/>
              <a:defRPr sz="4500"/>
            </a:lvl7pPr>
            <a:lvl8pPr marL="14401800" indent="0">
              <a:buNone/>
              <a:defRPr sz="4500"/>
            </a:lvl8pPr>
            <a:lvl9pPr marL="1645920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2743200"/>
            <a:ext cx="13271301" cy="9601200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493259" y="5924559"/>
            <a:ext cx="20831175" cy="29241750"/>
          </a:xfrm>
        </p:spPr>
        <p:txBody>
          <a:bodyPr anchor="t"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85" y="12344400"/>
            <a:ext cx="13271301" cy="22869528"/>
          </a:xfrm>
        </p:spPr>
        <p:txBody>
          <a:bodyPr/>
          <a:lstStyle>
            <a:lvl1pPr marL="0" indent="0">
              <a:buNone/>
              <a:defRPr sz="7200"/>
            </a:lvl1pPr>
            <a:lvl2pPr marL="2057400" indent="0">
              <a:buNone/>
              <a:defRPr sz="6300"/>
            </a:lvl2pPr>
            <a:lvl3pPr marL="4114800" indent="0">
              <a:buNone/>
              <a:defRPr sz="5400"/>
            </a:lvl3pPr>
            <a:lvl4pPr marL="6172200" indent="0">
              <a:buNone/>
              <a:defRPr sz="4500"/>
            </a:lvl4pPr>
            <a:lvl5pPr marL="8229600" indent="0">
              <a:buNone/>
              <a:defRPr sz="4500"/>
            </a:lvl5pPr>
            <a:lvl6pPr marL="10287000" indent="0">
              <a:buNone/>
              <a:defRPr sz="4500"/>
            </a:lvl6pPr>
            <a:lvl7pPr marL="12344400" indent="0">
              <a:buNone/>
              <a:defRPr sz="4500"/>
            </a:lvl7pPr>
            <a:lvl8pPr marL="14401800" indent="0">
              <a:buNone/>
              <a:defRPr sz="4500"/>
            </a:lvl8pPr>
            <a:lvl9pPr marL="1645920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925" y="2190759"/>
            <a:ext cx="35490150" cy="795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8925" y="10953750"/>
            <a:ext cx="35490150" cy="26108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8925" y="38138109"/>
            <a:ext cx="925830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0275" y="38138109"/>
            <a:ext cx="1388745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060775" y="38138109"/>
            <a:ext cx="925830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114800" rtl="0" eaLnBrk="1" latinLnBrk="0" hangingPunct="1">
        <a:lnSpc>
          <a:spcPct val="90000"/>
        </a:lnSpc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700" indent="-1028700" algn="l" defTabSz="4114800" rtl="0" eaLnBrk="1" latinLnBrk="0" hangingPunct="1">
        <a:lnSpc>
          <a:spcPct val="90000"/>
        </a:lnSpc>
        <a:spcBef>
          <a:spcPts val="4500"/>
        </a:spcBef>
        <a:buFont typeface="Arial" panose="020B0604020202020204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9605" y="20147"/>
            <a:ext cx="29868395" cy="6554781"/>
          </a:xfrm>
          <a:prstGeom prst="rect">
            <a:avLst/>
          </a:prstGeom>
          <a:solidFill>
            <a:srgbClr val="0039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04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697" y="1750685"/>
            <a:ext cx="22992348" cy="21899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5656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Add 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19697" y="4193452"/>
            <a:ext cx="15185865" cy="113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4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Write Author’s Names Here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0146"/>
            <a:ext cx="11279604" cy="6602868"/>
          </a:xfrm>
          <a:prstGeom prst="rect">
            <a:avLst/>
          </a:prstGeom>
          <a:solidFill>
            <a:schemeClr val="bg1">
              <a:lumMod val="85000"/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04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3" y="1424522"/>
            <a:ext cx="9195249" cy="38313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59155" y="39119972"/>
            <a:ext cx="41148000" cy="2028028"/>
            <a:chOff x="0" y="33976472"/>
            <a:chExt cx="41148000" cy="2028028"/>
          </a:xfrm>
        </p:grpSpPr>
        <p:sp>
          <p:nvSpPr>
            <p:cNvPr id="15" name="Rectangle 14"/>
            <p:cNvSpPr/>
            <p:nvPr/>
          </p:nvSpPr>
          <p:spPr>
            <a:xfrm>
              <a:off x="0" y="33976472"/>
              <a:ext cx="41148000" cy="2028028"/>
            </a:xfrm>
            <a:prstGeom prst="rect">
              <a:avLst/>
            </a:prstGeom>
            <a:solidFill>
              <a:srgbClr val="0039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04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2843" y="34423654"/>
              <a:ext cx="10783302" cy="113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04" spc="281" dirty="0">
                  <a:solidFill>
                    <a:schemeClr val="bg1"/>
                  </a:solidFill>
                </a:rPr>
                <a:t>LEARN. CARE. </a:t>
              </a:r>
              <a:r>
                <a:rPr lang="en-US" sz="6804" spc="281" dirty="0">
                  <a:solidFill>
                    <a:srgbClr val="99CA64"/>
                  </a:solidFill>
                </a:rPr>
                <a:t>COMMUNITY.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086215" y="8068094"/>
            <a:ext cx="12136855" cy="3302797"/>
            <a:chOff x="28086217" y="13492709"/>
            <a:chExt cx="12136855" cy="3302797"/>
          </a:xfrm>
        </p:grpSpPr>
        <p:sp>
          <p:nvSpPr>
            <p:cNvPr id="24" name="Subtitle 2"/>
            <p:cNvSpPr txBox="1">
              <a:spLocks/>
            </p:cNvSpPr>
            <p:nvPr/>
          </p:nvSpPr>
          <p:spPr>
            <a:xfrm>
              <a:off x="28086218" y="13492709"/>
              <a:ext cx="12136854" cy="1657724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85725" tIns="42863" rIns="85725" bIns="42863" rtlCol="0" anchor="ctr" anchorCtr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188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  <a:endParaRPr lang="en-US" sz="6188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086217" y="15656092"/>
              <a:ext cx="12136854" cy="113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04" dirty="0"/>
                <a:t>Add text here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086215" y="15476595"/>
            <a:ext cx="12136854" cy="3375673"/>
            <a:chOff x="28086217" y="20585889"/>
            <a:chExt cx="12136854" cy="3375673"/>
          </a:xfrm>
        </p:grpSpPr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28086217" y="20585889"/>
              <a:ext cx="12136854" cy="1657724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85725" tIns="42863" rIns="85725" bIns="42863" rtlCol="0" anchor="ctr" anchorCtr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188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  <a:endParaRPr lang="en-US" sz="6188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086217" y="22822148"/>
              <a:ext cx="12136854" cy="113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04" dirty="0"/>
                <a:t>Add text here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086215" y="25295738"/>
            <a:ext cx="12136854" cy="3415842"/>
            <a:chOff x="28086217" y="27681060"/>
            <a:chExt cx="12136854" cy="3415842"/>
          </a:xfrm>
        </p:grpSpPr>
        <p:sp>
          <p:nvSpPr>
            <p:cNvPr id="27" name="Subtitle 2"/>
            <p:cNvSpPr txBox="1">
              <a:spLocks/>
            </p:cNvSpPr>
            <p:nvPr/>
          </p:nvSpPr>
          <p:spPr>
            <a:xfrm>
              <a:off x="28086217" y="27681060"/>
              <a:ext cx="12136854" cy="1657724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85725" tIns="42863" rIns="85725" bIns="42863" rtlCol="0" anchor="ctr" anchorCtr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188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086217" y="29957488"/>
              <a:ext cx="12136854" cy="113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04" dirty="0"/>
                <a:t>Add text here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82843" y="7993640"/>
            <a:ext cx="12136855" cy="3302797"/>
            <a:chOff x="1082843" y="20431793"/>
            <a:chExt cx="12136855" cy="3302797"/>
          </a:xfrm>
        </p:grpSpPr>
        <p:sp>
          <p:nvSpPr>
            <p:cNvPr id="20" name="Subtitle 2"/>
            <p:cNvSpPr txBox="1">
              <a:spLocks/>
            </p:cNvSpPr>
            <p:nvPr/>
          </p:nvSpPr>
          <p:spPr>
            <a:xfrm>
              <a:off x="1082844" y="20431793"/>
              <a:ext cx="12136854" cy="1657724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4114800" rtl="0" eaLnBrk="1" latinLnBrk="0" hangingPunct="1">
                <a:lnSpc>
                  <a:spcPct val="90000"/>
                </a:lnSpc>
                <a:spcBef>
                  <a:spcPts val="4500"/>
                </a:spcBef>
                <a:buFont typeface="Arial" panose="020B0604020202020204" pitchFamily="34" charset="0"/>
                <a:buNone/>
                <a:defRPr sz="10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148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8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1722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296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2870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3444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4018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4592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188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  <a:endParaRPr lang="en-US" sz="6188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82843" y="22595176"/>
              <a:ext cx="12136854" cy="113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04" dirty="0"/>
                <a:t>Add text here</a:t>
              </a:r>
            </a:p>
          </p:txBody>
        </p:sp>
      </p:grp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01911076"/>
              </p:ext>
            </p:extLst>
          </p:nvPr>
        </p:nvGraphicFramePr>
        <p:xfrm>
          <a:off x="-1764130" y="25162650"/>
          <a:ext cx="17830800" cy="1188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082843" y="15476595"/>
            <a:ext cx="12136855" cy="3302797"/>
            <a:chOff x="1082843" y="20431793"/>
            <a:chExt cx="12136855" cy="3302797"/>
          </a:xfrm>
        </p:grpSpPr>
        <p:sp>
          <p:nvSpPr>
            <p:cNvPr id="31" name="Subtitle 2"/>
            <p:cNvSpPr txBox="1">
              <a:spLocks/>
            </p:cNvSpPr>
            <p:nvPr/>
          </p:nvSpPr>
          <p:spPr>
            <a:xfrm>
              <a:off x="1082844" y="20431793"/>
              <a:ext cx="12136854" cy="1657724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4114800" rtl="0" eaLnBrk="1" latinLnBrk="0" hangingPunct="1">
                <a:lnSpc>
                  <a:spcPct val="90000"/>
                </a:lnSpc>
                <a:spcBef>
                  <a:spcPts val="4500"/>
                </a:spcBef>
                <a:buFont typeface="Arial" panose="020B0604020202020204" pitchFamily="34" charset="0"/>
                <a:buNone/>
                <a:defRPr sz="10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148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8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1722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296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2870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3444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4018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4592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188" smtClean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  <a:endParaRPr lang="en-US" sz="6188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843" y="22595176"/>
              <a:ext cx="12136854" cy="113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04" dirty="0"/>
                <a:t>Add text here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525876" y="25295738"/>
            <a:ext cx="12136854" cy="3415842"/>
            <a:chOff x="28086217" y="27681060"/>
            <a:chExt cx="12136854" cy="3415842"/>
          </a:xfrm>
        </p:grpSpPr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8086217" y="27681060"/>
              <a:ext cx="12136854" cy="1657724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85725" tIns="42863" rIns="85725" bIns="42863" rtlCol="0" anchor="ctr" anchorCtr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188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086217" y="29957488"/>
              <a:ext cx="12136854" cy="113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04" dirty="0"/>
                <a:t>Add text here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168"/>
          <a:stretch/>
        </p:blipFill>
        <p:spPr>
          <a:xfrm>
            <a:off x="14491770" y="7993639"/>
            <a:ext cx="12174030" cy="14761450"/>
          </a:xfrm>
          <a:prstGeom prst="rect">
            <a:avLst/>
          </a:prstGeom>
        </p:spPr>
      </p:pic>
      <p:sp>
        <p:nvSpPr>
          <p:cNvPr id="37" name="Subtitle 2"/>
          <p:cNvSpPr txBox="1">
            <a:spLocks/>
          </p:cNvSpPr>
          <p:nvPr/>
        </p:nvSpPr>
        <p:spPr>
          <a:xfrm>
            <a:off x="14525876" y="21042520"/>
            <a:ext cx="12136854" cy="1673904"/>
          </a:xfrm>
          <a:prstGeom prst="rect">
            <a:avLst/>
          </a:prstGeom>
          <a:solidFill>
            <a:srgbClr val="003958"/>
          </a:solidFill>
        </p:spPr>
        <p:txBody>
          <a:bodyPr vert="horz" lIns="106680" tIns="53341" rIns="106680" bIns="53341" rtlCol="0" anchor="ctr" anchorCtr="0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2665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53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Roboto</vt:lpstr>
      <vt:lpstr>Roboto Light</vt:lpstr>
      <vt:lpstr>Office Theme</vt:lpstr>
      <vt:lpstr>Add Title Here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Here</dc:title>
  <dc:creator>Brown, Cassidy</dc:creator>
  <cp:lastModifiedBy>Brown, Cassidy</cp:lastModifiedBy>
  <cp:revision>12</cp:revision>
  <dcterms:created xsi:type="dcterms:W3CDTF">2017-10-31T22:01:29Z</dcterms:created>
  <dcterms:modified xsi:type="dcterms:W3CDTF">2017-11-30T22:00:50Z</dcterms:modified>
</cp:coreProperties>
</file>