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51206400" cy="411480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A64"/>
    <a:srgbClr val="003958"/>
    <a:srgbClr val="A4A9AD"/>
    <a:srgbClr val="72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21" d="100"/>
          <a:sy n="21" d="100"/>
        </p:scale>
        <p:origin x="8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9D27F-3AFA-994B-9E05-96210CF412E1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9713" y="1143000"/>
            <a:ext cx="3838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4C7D-9A75-154E-9ED8-4447D25D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734178"/>
            <a:ext cx="43525440" cy="1432560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1612228"/>
            <a:ext cx="38404800" cy="9934572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190750"/>
            <a:ext cx="11041380" cy="348710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190750"/>
            <a:ext cx="32484060" cy="348710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0258437"/>
            <a:ext cx="44165520" cy="17116422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7536787"/>
            <a:ext cx="44165520" cy="9001122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953750"/>
            <a:ext cx="21762720" cy="2610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953750"/>
            <a:ext cx="21762720" cy="2610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190759"/>
            <a:ext cx="44165520" cy="7953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0086978"/>
            <a:ext cx="21662704" cy="4943472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5030450"/>
            <a:ext cx="21662704" cy="22107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0086978"/>
            <a:ext cx="21769390" cy="4943472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5030450"/>
            <a:ext cx="21769390" cy="22107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43200"/>
            <a:ext cx="16515397" cy="960120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924559"/>
            <a:ext cx="25923240" cy="2924175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344400"/>
            <a:ext cx="16515397" cy="22869528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43200"/>
            <a:ext cx="16515397" cy="960120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924559"/>
            <a:ext cx="25923240" cy="2924175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2344400"/>
            <a:ext cx="16515397" cy="22869528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190759"/>
            <a:ext cx="4416552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953750"/>
            <a:ext cx="4416552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8138109"/>
            <a:ext cx="1152144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0100-DABC-2D41-8BBA-7D080FE56134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8138109"/>
            <a:ext cx="1728216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8138109"/>
            <a:ext cx="1152144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8D40-F545-C840-9536-E3644DBA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68"/>
          <a:stretch/>
        </p:blipFill>
        <p:spPr>
          <a:xfrm>
            <a:off x="18421330" y="8730969"/>
            <a:ext cx="15003477" cy="18192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843" y="-68266"/>
            <a:ext cx="37169558" cy="8157061"/>
          </a:xfrm>
          <a:prstGeom prst="rect">
            <a:avLst/>
          </a:prstGeom>
          <a:solidFill>
            <a:srgbClr val="0039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7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178" y="2058702"/>
            <a:ext cx="28612700" cy="2725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19482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Add 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1179" y="5098589"/>
            <a:ext cx="18897965" cy="139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67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Write Author’s Names Here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566"/>
            <a:ext cx="14036841" cy="8216902"/>
          </a:xfrm>
          <a:prstGeom prst="rect">
            <a:avLst/>
          </a:prstGeom>
          <a:solidFill>
            <a:schemeClr val="bg1">
              <a:lumMod val="85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67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8" y="1652810"/>
            <a:ext cx="11442977" cy="47679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38624232"/>
            <a:ext cx="51206400" cy="2523768"/>
            <a:chOff x="0" y="33976472"/>
            <a:chExt cx="41148000" cy="2028028"/>
          </a:xfrm>
        </p:grpSpPr>
        <p:sp>
          <p:nvSpPr>
            <p:cNvPr id="15" name="Rectangle 14"/>
            <p:cNvSpPr/>
            <p:nvPr/>
          </p:nvSpPr>
          <p:spPr>
            <a:xfrm>
              <a:off x="0" y="33976472"/>
              <a:ext cx="41148000" cy="2028028"/>
            </a:xfrm>
            <a:prstGeom prst="rect">
              <a:avLst/>
            </a:prstGeom>
            <a:solidFill>
              <a:srgbClr val="0039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467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2843" y="34423654"/>
              <a:ext cx="10783302" cy="112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67" spc="350" dirty="0">
                  <a:solidFill>
                    <a:schemeClr val="bg1"/>
                  </a:solidFill>
                </a:rPr>
                <a:t>LEARN. CARE. </a:t>
              </a:r>
              <a:r>
                <a:rPr lang="en-US" sz="8467" spc="350" dirty="0">
                  <a:solidFill>
                    <a:srgbClr val="99CA64"/>
                  </a:solidFill>
                </a:rPr>
                <a:t>COMMUNITY.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149053" y="8871895"/>
            <a:ext cx="15103642" cy="4087529"/>
            <a:chOff x="35150438" y="11187017"/>
            <a:chExt cx="15103642" cy="4087529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35150439" y="11187017"/>
              <a:ext cx="15103641" cy="2062946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106680" tIns="53341" rIns="106680" bIns="53341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7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  <a:endParaRPr lang="en-US" sz="77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50438" y="13879227"/>
              <a:ext cx="15103641" cy="139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67" dirty="0"/>
                <a:t>Add text here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49051" y="19755364"/>
            <a:ext cx="15103643" cy="4178220"/>
            <a:chOff x="28086216" y="20585888"/>
            <a:chExt cx="12136855" cy="3357498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28086216" y="20585888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106680" tIns="53341" rIns="106680" bIns="53341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7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86217" y="22822148"/>
              <a:ext cx="12136854" cy="112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67" dirty="0"/>
                <a:t>Add text 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4856" y="8779242"/>
            <a:ext cx="15103642" cy="4087529"/>
            <a:chOff x="1082843" y="20431793"/>
            <a:chExt cx="12136855" cy="3284621"/>
          </a:xfrm>
        </p:grpSpPr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082844" y="20431793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113792" tIns="56896" rIns="113792" bIns="56896" rtlCol="0" anchor="ctr" anchorCtr="0">
              <a:normAutofit/>
            </a:bodyPr>
            <a:lstStyle>
              <a:lvl1pPr marL="0" indent="0" algn="ctr" defTabSz="4114800" rtl="0" eaLnBrk="1" latinLnBrk="0" hangingPunct="1">
                <a:lnSpc>
                  <a:spcPct val="90000"/>
                </a:lnSpc>
                <a:spcBef>
                  <a:spcPts val="4500"/>
                </a:spcBef>
                <a:buFont typeface="Arial" panose="020B0604020202020204" pitchFamily="34" charset="0"/>
                <a:buNone/>
                <a:defRPr sz="10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8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72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296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2870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444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18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459200" indent="0" algn="ctr" defTabSz="4114800" rtl="0" eaLnBrk="1" latinLnBrk="0" hangingPunct="1">
                <a:lnSpc>
                  <a:spcPct val="90000"/>
                </a:lnSpc>
                <a:spcBef>
                  <a:spcPts val="2250"/>
                </a:spcBef>
                <a:buFont typeface="Arial" panose="020B0604020202020204" pitchFamily="34" charset="0"/>
                <a:buNone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7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2843" y="22595176"/>
              <a:ext cx="12136854" cy="112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67" dirty="0"/>
                <a:t>Add text here</a:t>
              </a:r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15173020"/>
              </p:ext>
            </p:extLst>
          </p:nvPr>
        </p:nvGraphicFramePr>
        <p:xfrm>
          <a:off x="-1998044" y="19789802"/>
          <a:ext cx="22189440" cy="147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Subtitle 2"/>
          <p:cNvSpPr txBox="1">
            <a:spLocks/>
          </p:cNvSpPr>
          <p:nvPr/>
        </p:nvSpPr>
        <p:spPr>
          <a:xfrm>
            <a:off x="18421330" y="26853632"/>
            <a:ext cx="14957659" cy="2062946"/>
          </a:xfrm>
          <a:prstGeom prst="rect">
            <a:avLst/>
          </a:prstGeom>
          <a:solidFill>
            <a:srgbClr val="003958"/>
          </a:solidFill>
        </p:spPr>
        <p:txBody>
          <a:bodyPr vert="horz" lIns="106680" tIns="53341" rIns="106680" bIns="53341" rtlCol="0" anchor="ctr" anchorCtr="0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1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 Title Here</a:t>
            </a:r>
            <a:endParaRPr lang="en-US" sz="77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149050" y="30069605"/>
            <a:ext cx="15103643" cy="4178220"/>
            <a:chOff x="28086216" y="20585888"/>
            <a:chExt cx="12136855" cy="3357498"/>
          </a:xfrm>
        </p:grpSpPr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28086216" y="20585888"/>
              <a:ext cx="12136854" cy="1657724"/>
            </a:xfrm>
            <a:prstGeom prst="rect">
              <a:avLst/>
            </a:prstGeom>
            <a:solidFill>
              <a:srgbClr val="003958"/>
            </a:solidFill>
          </p:spPr>
          <p:txBody>
            <a:bodyPr vert="horz" lIns="106680" tIns="53341" rIns="106680" bIns="53341" rtlCol="0" anchor="ctr" anchorCtr="0">
              <a:normAutofit/>
            </a:bodyPr>
            <a:lstStyle>
              <a:lvl1pPr marL="0" indent="0" algn="ctr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indent="0" algn="ctr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7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7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</a:rPr>
                <a:t>Add Title Here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86217" y="22822148"/>
              <a:ext cx="12136854" cy="112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67" dirty="0"/>
                <a:t>Add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41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Roboto</vt:lpstr>
      <vt:lpstr>Roboto Light</vt:lpstr>
      <vt:lpstr>Office Theme</vt:lpstr>
      <vt:lpstr>Add Title Here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Brown, Cassidy</dc:creator>
  <cp:lastModifiedBy>Brown, Cassidy</cp:lastModifiedBy>
  <cp:revision>14</cp:revision>
  <dcterms:created xsi:type="dcterms:W3CDTF">2017-10-31T22:01:29Z</dcterms:created>
  <dcterms:modified xsi:type="dcterms:W3CDTF">2017-11-30T21:58:56Z</dcterms:modified>
</cp:coreProperties>
</file>